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7" r:id="rId1"/>
  </p:sldMasterIdLst>
  <p:notesMasterIdLst>
    <p:notesMasterId r:id="rId13"/>
  </p:notesMasterIdLst>
  <p:sldIdLst>
    <p:sldId id="262" r:id="rId2"/>
    <p:sldId id="270" r:id="rId3"/>
    <p:sldId id="263" r:id="rId4"/>
    <p:sldId id="264" r:id="rId5"/>
    <p:sldId id="266" r:id="rId6"/>
    <p:sldId id="273" r:id="rId7"/>
    <p:sldId id="268" r:id="rId8"/>
    <p:sldId id="271" r:id="rId9"/>
    <p:sldId id="272" r:id="rId10"/>
    <p:sldId id="269" r:id="rId11"/>
    <p:sldId id="258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713"/>
    <a:srgbClr val="AD122A"/>
    <a:srgbClr val="A2B526"/>
    <a:srgbClr val="303B42"/>
    <a:srgbClr val="989EA3"/>
    <a:srgbClr val="AC1F2D"/>
    <a:srgbClr val="C3CD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07DD88-9154-7EFD-86AC-C728278A55AE}" v="82" dt="2022-05-17T22:59:34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son, Karen" userId="S::kawilson@unmc.edu::9b9fcf4e-fc4e-4e5b-9af5-9afa478f0d0c" providerId="AD" clId="Web-{4B14B51A-8D68-76D3-C24D-FAC40C363CFD}"/>
    <pc:docChg chg="addSld delSld modSld">
      <pc:chgData name="Wilson, Karen" userId="S::kawilson@unmc.edu::9b9fcf4e-fc4e-4e5b-9af5-9afa478f0d0c" providerId="AD" clId="Web-{4B14B51A-8D68-76D3-C24D-FAC40C363CFD}" dt="2022-05-09T17:22:08.115" v="423"/>
      <pc:docMkLst>
        <pc:docMk/>
      </pc:docMkLst>
      <pc:sldChg chg="modSp">
        <pc:chgData name="Wilson, Karen" userId="S::kawilson@unmc.edu::9b9fcf4e-fc4e-4e5b-9af5-9afa478f0d0c" providerId="AD" clId="Web-{4B14B51A-8D68-76D3-C24D-FAC40C363CFD}" dt="2022-05-09T17:13:25.034" v="304" actId="20577"/>
        <pc:sldMkLst>
          <pc:docMk/>
          <pc:sldMk cId="2111625565" sldId="260"/>
        </pc:sldMkLst>
        <pc:spChg chg="mod">
          <ac:chgData name="Wilson, Karen" userId="S::kawilson@unmc.edu::9b9fcf4e-fc4e-4e5b-9af5-9afa478f0d0c" providerId="AD" clId="Web-{4B14B51A-8D68-76D3-C24D-FAC40C363CFD}" dt="2022-05-09T17:13:25.034" v="304" actId="20577"/>
          <ac:spMkLst>
            <pc:docMk/>
            <pc:sldMk cId="2111625565" sldId="260"/>
            <ac:spMk id="2" creationId="{00000000-0000-0000-0000-000000000000}"/>
          </ac:spMkLst>
        </pc:spChg>
      </pc:sldChg>
      <pc:sldChg chg="modSp">
        <pc:chgData name="Wilson, Karen" userId="S::kawilson@unmc.edu::9b9fcf4e-fc4e-4e5b-9af5-9afa478f0d0c" providerId="AD" clId="Web-{4B14B51A-8D68-76D3-C24D-FAC40C363CFD}" dt="2022-05-09T17:09:10.017" v="83" actId="20577"/>
        <pc:sldMkLst>
          <pc:docMk/>
          <pc:sldMk cId="1807328336" sldId="262"/>
        </pc:sldMkLst>
        <pc:spChg chg="mod">
          <ac:chgData name="Wilson, Karen" userId="S::kawilson@unmc.edu::9b9fcf4e-fc4e-4e5b-9af5-9afa478f0d0c" providerId="AD" clId="Web-{4B14B51A-8D68-76D3-C24D-FAC40C363CFD}" dt="2022-05-09T17:09:10.017" v="83" actId="20577"/>
          <ac:spMkLst>
            <pc:docMk/>
            <pc:sldMk cId="1807328336" sldId="262"/>
            <ac:spMk id="2" creationId="{00000000-0000-0000-0000-000000000000}"/>
          </ac:spMkLst>
        </pc:spChg>
        <pc:spChg chg="mod">
          <ac:chgData name="Wilson, Karen" userId="S::kawilson@unmc.edu::9b9fcf4e-fc4e-4e5b-9af5-9afa478f0d0c" providerId="AD" clId="Web-{4B14B51A-8D68-76D3-C24D-FAC40C363CFD}" dt="2022-05-09T17:09:06.610" v="81" actId="20577"/>
          <ac:spMkLst>
            <pc:docMk/>
            <pc:sldMk cId="1807328336" sldId="262"/>
            <ac:spMk id="3" creationId="{00000000-0000-0000-0000-000000000000}"/>
          </ac:spMkLst>
        </pc:spChg>
      </pc:sldChg>
      <pc:sldChg chg="modSp">
        <pc:chgData name="Wilson, Karen" userId="S::kawilson@unmc.edu::9b9fcf4e-fc4e-4e5b-9af5-9afa478f0d0c" providerId="AD" clId="Web-{4B14B51A-8D68-76D3-C24D-FAC40C363CFD}" dt="2022-05-09T17:13:12.065" v="288" actId="20577"/>
        <pc:sldMkLst>
          <pc:docMk/>
          <pc:sldMk cId="719023913" sldId="263"/>
        </pc:sldMkLst>
        <pc:spChg chg="mod">
          <ac:chgData name="Wilson, Karen" userId="S::kawilson@unmc.edu::9b9fcf4e-fc4e-4e5b-9af5-9afa478f0d0c" providerId="AD" clId="Web-{4B14B51A-8D68-76D3-C24D-FAC40C363CFD}" dt="2022-05-09T17:09:49.533" v="98" actId="20577"/>
          <ac:spMkLst>
            <pc:docMk/>
            <pc:sldMk cId="719023913" sldId="263"/>
            <ac:spMk id="2" creationId="{00000000-0000-0000-0000-000000000000}"/>
          </ac:spMkLst>
        </pc:spChg>
        <pc:spChg chg="mod">
          <ac:chgData name="Wilson, Karen" userId="S::kawilson@unmc.edu::9b9fcf4e-fc4e-4e5b-9af5-9afa478f0d0c" providerId="AD" clId="Web-{4B14B51A-8D68-76D3-C24D-FAC40C363CFD}" dt="2022-05-09T17:13:12.065" v="288" actId="20577"/>
          <ac:spMkLst>
            <pc:docMk/>
            <pc:sldMk cId="719023913" sldId="263"/>
            <ac:spMk id="3" creationId="{00000000-0000-0000-0000-000000000000}"/>
          </ac:spMkLst>
        </pc:spChg>
      </pc:sldChg>
      <pc:sldChg chg="modSp">
        <pc:chgData name="Wilson, Karen" userId="S::kawilson@unmc.edu::9b9fcf4e-fc4e-4e5b-9af5-9afa478f0d0c" providerId="AD" clId="Web-{4B14B51A-8D68-76D3-C24D-FAC40C363CFD}" dt="2022-05-09T17:17:06.379" v="416" actId="20577"/>
        <pc:sldMkLst>
          <pc:docMk/>
          <pc:sldMk cId="804157989" sldId="264"/>
        </pc:sldMkLst>
        <pc:spChg chg="mod">
          <ac:chgData name="Wilson, Karen" userId="S::kawilson@unmc.edu::9b9fcf4e-fc4e-4e5b-9af5-9afa478f0d0c" providerId="AD" clId="Web-{4B14B51A-8D68-76D3-C24D-FAC40C363CFD}" dt="2022-05-09T17:17:06.379" v="416" actId="20577"/>
          <ac:spMkLst>
            <pc:docMk/>
            <pc:sldMk cId="804157989" sldId="264"/>
            <ac:spMk id="2" creationId="{00000000-0000-0000-0000-000000000000}"/>
          </ac:spMkLst>
        </pc:spChg>
      </pc:sldChg>
      <pc:sldChg chg="new del">
        <pc:chgData name="Wilson, Karen" userId="S::kawilson@unmc.edu::9b9fcf4e-fc4e-4e5b-9af5-9afa478f0d0c" providerId="AD" clId="Web-{4B14B51A-8D68-76D3-C24D-FAC40C363CFD}" dt="2022-05-09T17:20:54.443" v="419"/>
        <pc:sldMkLst>
          <pc:docMk/>
          <pc:sldMk cId="703851290" sldId="265"/>
        </pc:sldMkLst>
      </pc:sldChg>
      <pc:sldChg chg="add">
        <pc:chgData name="Wilson, Karen" userId="S::kawilson@unmc.edu::9b9fcf4e-fc4e-4e5b-9af5-9afa478f0d0c" providerId="AD" clId="Web-{4B14B51A-8D68-76D3-C24D-FAC40C363CFD}" dt="2022-05-09T17:20:14.740" v="418"/>
        <pc:sldMkLst>
          <pc:docMk/>
          <pc:sldMk cId="2134697670" sldId="266"/>
        </pc:sldMkLst>
      </pc:sldChg>
      <pc:sldChg chg="new del">
        <pc:chgData name="Wilson, Karen" userId="S::kawilson@unmc.edu::9b9fcf4e-fc4e-4e5b-9af5-9afa478f0d0c" providerId="AD" clId="Web-{4B14B51A-8D68-76D3-C24D-FAC40C363CFD}" dt="2022-05-09T17:21:54.693" v="422"/>
        <pc:sldMkLst>
          <pc:docMk/>
          <pc:sldMk cId="3480272905" sldId="267"/>
        </pc:sldMkLst>
      </pc:sldChg>
      <pc:sldChg chg="add">
        <pc:chgData name="Wilson, Karen" userId="S::kawilson@unmc.edu::9b9fcf4e-fc4e-4e5b-9af5-9afa478f0d0c" providerId="AD" clId="Web-{4B14B51A-8D68-76D3-C24D-FAC40C363CFD}" dt="2022-05-09T17:21:39.318" v="421"/>
        <pc:sldMkLst>
          <pc:docMk/>
          <pc:sldMk cId="865147626" sldId="268"/>
        </pc:sldMkLst>
      </pc:sldChg>
      <pc:sldChg chg="add">
        <pc:chgData name="Wilson, Karen" userId="S::kawilson@unmc.edu::9b9fcf4e-fc4e-4e5b-9af5-9afa478f0d0c" providerId="AD" clId="Web-{4B14B51A-8D68-76D3-C24D-FAC40C363CFD}" dt="2022-05-09T17:22:08.115" v="423"/>
        <pc:sldMkLst>
          <pc:docMk/>
          <pc:sldMk cId="3409804128" sldId="269"/>
        </pc:sldMkLst>
      </pc:sldChg>
    </pc:docChg>
  </pc:docChgLst>
  <pc:docChgLst>
    <pc:chgData name="Wilson, Karen" userId="S::kawilson@unmc.edu::9b9fcf4e-fc4e-4e5b-9af5-9afa478f0d0c" providerId="AD" clId="Web-{74B90D48-849D-49CC-2D78-85B85C1D07E0}"/>
    <pc:docChg chg="modSld">
      <pc:chgData name="Wilson, Karen" userId="S::kawilson@unmc.edu::9b9fcf4e-fc4e-4e5b-9af5-9afa478f0d0c" providerId="AD" clId="Web-{74B90D48-849D-49CC-2D78-85B85C1D07E0}" dt="2022-05-13T15:22:13.141" v="12" actId="20577"/>
      <pc:docMkLst>
        <pc:docMk/>
      </pc:docMkLst>
      <pc:sldChg chg="modSp">
        <pc:chgData name="Wilson, Karen" userId="S::kawilson@unmc.edu::9b9fcf4e-fc4e-4e5b-9af5-9afa478f0d0c" providerId="AD" clId="Web-{74B90D48-849D-49CC-2D78-85B85C1D07E0}" dt="2022-05-13T15:20:51.828" v="3" actId="20577"/>
        <pc:sldMkLst>
          <pc:docMk/>
          <pc:sldMk cId="719023913" sldId="263"/>
        </pc:sldMkLst>
        <pc:spChg chg="mod">
          <ac:chgData name="Wilson, Karen" userId="S::kawilson@unmc.edu::9b9fcf4e-fc4e-4e5b-9af5-9afa478f0d0c" providerId="AD" clId="Web-{74B90D48-849D-49CC-2D78-85B85C1D07E0}" dt="2022-05-13T15:20:51.828" v="3" actId="20577"/>
          <ac:spMkLst>
            <pc:docMk/>
            <pc:sldMk cId="719023913" sldId="263"/>
            <ac:spMk id="3" creationId="{00000000-0000-0000-0000-000000000000}"/>
          </ac:spMkLst>
        </pc:spChg>
      </pc:sldChg>
      <pc:sldChg chg="modSp">
        <pc:chgData name="Wilson, Karen" userId="S::kawilson@unmc.edu::9b9fcf4e-fc4e-4e5b-9af5-9afa478f0d0c" providerId="AD" clId="Web-{74B90D48-849D-49CC-2D78-85B85C1D07E0}" dt="2022-05-13T15:22:13.141" v="12" actId="20577"/>
        <pc:sldMkLst>
          <pc:docMk/>
          <pc:sldMk cId="1755782051" sldId="271"/>
        </pc:sldMkLst>
        <pc:spChg chg="mod">
          <ac:chgData name="Wilson, Karen" userId="S::kawilson@unmc.edu::9b9fcf4e-fc4e-4e5b-9af5-9afa478f0d0c" providerId="AD" clId="Web-{74B90D48-849D-49CC-2D78-85B85C1D07E0}" dt="2022-05-13T15:22:13.141" v="12" actId="20577"/>
          <ac:spMkLst>
            <pc:docMk/>
            <pc:sldMk cId="1755782051" sldId="271"/>
            <ac:spMk id="3" creationId="{2CDA6BBD-5B70-C147-8D68-4BFF5AE72B9F}"/>
          </ac:spMkLst>
        </pc:spChg>
      </pc:sldChg>
    </pc:docChg>
  </pc:docChgLst>
  <pc:docChgLst>
    <pc:chgData name="Wilson, Karen" userId="S::kawilson@unmc.edu::9b9fcf4e-fc4e-4e5b-9af5-9afa478f0d0c" providerId="AD" clId="Web-{F30B47C4-0E2F-9816-A931-DE654CF31F67}"/>
    <pc:docChg chg="addSld modSld">
      <pc:chgData name="Wilson, Karen" userId="S::kawilson@unmc.edu::9b9fcf4e-fc4e-4e5b-9af5-9afa478f0d0c" providerId="AD" clId="Web-{F30B47C4-0E2F-9816-A931-DE654CF31F67}" dt="2022-05-13T15:17:48.485" v="884" actId="20577"/>
      <pc:docMkLst>
        <pc:docMk/>
      </pc:docMkLst>
      <pc:sldChg chg="modSp">
        <pc:chgData name="Wilson, Karen" userId="S::kawilson@unmc.edu::9b9fcf4e-fc4e-4e5b-9af5-9afa478f0d0c" providerId="AD" clId="Web-{F30B47C4-0E2F-9816-A931-DE654CF31F67}" dt="2022-05-13T14:59:10.807" v="687" actId="20577"/>
        <pc:sldMkLst>
          <pc:docMk/>
          <pc:sldMk cId="719023913" sldId="263"/>
        </pc:sldMkLst>
        <pc:spChg chg="mod">
          <ac:chgData name="Wilson, Karen" userId="S::kawilson@unmc.edu::9b9fcf4e-fc4e-4e5b-9af5-9afa478f0d0c" providerId="AD" clId="Web-{F30B47C4-0E2F-9816-A931-DE654CF31F67}" dt="2022-05-13T14:59:10.807" v="687" actId="20577"/>
          <ac:spMkLst>
            <pc:docMk/>
            <pc:sldMk cId="719023913" sldId="263"/>
            <ac:spMk id="3" creationId="{00000000-0000-0000-0000-000000000000}"/>
          </ac:spMkLst>
        </pc:spChg>
      </pc:sldChg>
      <pc:sldChg chg="modSp">
        <pc:chgData name="Wilson, Karen" userId="S::kawilson@unmc.edu::9b9fcf4e-fc4e-4e5b-9af5-9afa478f0d0c" providerId="AD" clId="Web-{F30B47C4-0E2F-9816-A931-DE654CF31F67}" dt="2022-05-13T14:58:05.197" v="665" actId="20577"/>
        <pc:sldMkLst>
          <pc:docMk/>
          <pc:sldMk cId="804157989" sldId="264"/>
        </pc:sldMkLst>
        <pc:spChg chg="mod">
          <ac:chgData name="Wilson, Karen" userId="S::kawilson@unmc.edu::9b9fcf4e-fc4e-4e5b-9af5-9afa478f0d0c" providerId="AD" clId="Web-{F30B47C4-0E2F-9816-A931-DE654CF31F67}" dt="2022-05-13T14:58:05.197" v="665" actId="20577"/>
          <ac:spMkLst>
            <pc:docMk/>
            <pc:sldMk cId="804157989" sldId="264"/>
            <ac:spMk id="2" creationId="{00000000-0000-0000-0000-000000000000}"/>
          </ac:spMkLst>
        </pc:spChg>
      </pc:sldChg>
      <pc:sldChg chg="modSp">
        <pc:chgData name="Wilson, Karen" userId="S::kawilson@unmc.edu::9b9fcf4e-fc4e-4e5b-9af5-9afa478f0d0c" providerId="AD" clId="Web-{F30B47C4-0E2F-9816-A931-DE654CF31F67}" dt="2022-05-13T14:42:16.067" v="187" actId="20577"/>
        <pc:sldMkLst>
          <pc:docMk/>
          <pc:sldMk cId="2134697670" sldId="266"/>
        </pc:sldMkLst>
        <pc:spChg chg="mod">
          <ac:chgData name="Wilson, Karen" userId="S::kawilson@unmc.edu::9b9fcf4e-fc4e-4e5b-9af5-9afa478f0d0c" providerId="AD" clId="Web-{F30B47C4-0E2F-9816-A931-DE654CF31F67}" dt="2022-05-13T14:38:52.660" v="84" actId="20577"/>
          <ac:spMkLst>
            <pc:docMk/>
            <pc:sldMk cId="2134697670" sldId="266"/>
            <ac:spMk id="2" creationId="{00000000-0000-0000-0000-000000000000}"/>
          </ac:spMkLst>
        </pc:spChg>
        <pc:spChg chg="mod">
          <ac:chgData name="Wilson, Karen" userId="S::kawilson@unmc.edu::9b9fcf4e-fc4e-4e5b-9af5-9afa478f0d0c" providerId="AD" clId="Web-{F30B47C4-0E2F-9816-A931-DE654CF31F67}" dt="2022-05-13T14:42:16.067" v="187" actId="20577"/>
          <ac:spMkLst>
            <pc:docMk/>
            <pc:sldMk cId="2134697670" sldId="266"/>
            <ac:spMk id="3" creationId="{00000000-0000-0000-0000-000000000000}"/>
          </ac:spMkLst>
        </pc:spChg>
        <pc:picChg chg="mod">
          <ac:chgData name="Wilson, Karen" userId="S::kawilson@unmc.edu::9b9fcf4e-fc4e-4e5b-9af5-9afa478f0d0c" providerId="AD" clId="Web-{F30B47C4-0E2F-9816-A931-DE654CF31F67}" dt="2022-05-13T14:41:14.973" v="150" actId="1076"/>
          <ac:picMkLst>
            <pc:docMk/>
            <pc:sldMk cId="2134697670" sldId="266"/>
            <ac:picMk id="4" creationId="{2763C076-5841-28D9-7A74-2EB03C60F38E}"/>
          </ac:picMkLst>
        </pc:picChg>
      </pc:sldChg>
      <pc:sldChg chg="modSp">
        <pc:chgData name="Wilson, Karen" userId="S::kawilson@unmc.edu::9b9fcf4e-fc4e-4e5b-9af5-9afa478f0d0c" providerId="AD" clId="Web-{F30B47C4-0E2F-9816-A931-DE654CF31F67}" dt="2022-05-13T15:07:45.998" v="741" actId="20577"/>
        <pc:sldMkLst>
          <pc:docMk/>
          <pc:sldMk cId="865147626" sldId="268"/>
        </pc:sldMkLst>
        <pc:spChg chg="mod">
          <ac:chgData name="Wilson, Karen" userId="S::kawilson@unmc.edu::9b9fcf4e-fc4e-4e5b-9af5-9afa478f0d0c" providerId="AD" clId="Web-{F30B47C4-0E2F-9816-A931-DE654CF31F67}" dt="2022-05-13T15:07:45.998" v="741" actId="20577"/>
          <ac:spMkLst>
            <pc:docMk/>
            <pc:sldMk cId="865147626" sldId="268"/>
            <ac:spMk id="3" creationId="{2CDA6BBD-5B70-C147-8D68-4BFF5AE72B9F}"/>
          </ac:spMkLst>
        </pc:spChg>
      </pc:sldChg>
      <pc:sldChg chg="modSp">
        <pc:chgData name="Wilson, Karen" userId="S::kawilson@unmc.edu::9b9fcf4e-fc4e-4e5b-9af5-9afa478f0d0c" providerId="AD" clId="Web-{F30B47C4-0E2F-9816-A931-DE654CF31F67}" dt="2022-05-13T15:17:23.048" v="883" actId="20577"/>
        <pc:sldMkLst>
          <pc:docMk/>
          <pc:sldMk cId="3409804128" sldId="269"/>
        </pc:sldMkLst>
        <pc:spChg chg="mod">
          <ac:chgData name="Wilson, Karen" userId="S::kawilson@unmc.edu::9b9fcf4e-fc4e-4e5b-9af5-9afa478f0d0c" providerId="AD" clId="Web-{F30B47C4-0E2F-9816-A931-DE654CF31F67}" dt="2022-05-13T15:17:23.048" v="883" actId="20577"/>
          <ac:spMkLst>
            <pc:docMk/>
            <pc:sldMk cId="3409804128" sldId="269"/>
            <ac:spMk id="3" creationId="{64FA6A40-6EE7-C442-A0B6-9EEB7E3CBC36}"/>
          </ac:spMkLst>
        </pc:spChg>
      </pc:sldChg>
      <pc:sldChg chg="modSp">
        <pc:chgData name="Wilson, Karen" userId="S::kawilson@unmc.edu::9b9fcf4e-fc4e-4e5b-9af5-9afa478f0d0c" providerId="AD" clId="Web-{F30B47C4-0E2F-9816-A931-DE654CF31F67}" dt="2022-05-13T15:17:48.485" v="884" actId="20577"/>
        <pc:sldMkLst>
          <pc:docMk/>
          <pc:sldMk cId="1755782051" sldId="271"/>
        </pc:sldMkLst>
        <pc:spChg chg="mod">
          <ac:chgData name="Wilson, Karen" userId="S::kawilson@unmc.edu::9b9fcf4e-fc4e-4e5b-9af5-9afa478f0d0c" providerId="AD" clId="Web-{F30B47C4-0E2F-9816-A931-DE654CF31F67}" dt="2022-05-13T14:45:15.256" v="252" actId="20577"/>
          <ac:spMkLst>
            <pc:docMk/>
            <pc:sldMk cId="1755782051" sldId="271"/>
            <ac:spMk id="2" creationId="{B092FAB6-F860-634F-BFE1-7541D73F5BBE}"/>
          </ac:spMkLst>
        </pc:spChg>
        <pc:spChg chg="mod">
          <ac:chgData name="Wilson, Karen" userId="S::kawilson@unmc.edu::9b9fcf4e-fc4e-4e5b-9af5-9afa478f0d0c" providerId="AD" clId="Web-{F30B47C4-0E2F-9816-A931-DE654CF31F67}" dt="2022-05-13T15:17:48.485" v="884" actId="20577"/>
          <ac:spMkLst>
            <pc:docMk/>
            <pc:sldMk cId="1755782051" sldId="271"/>
            <ac:spMk id="3" creationId="{2CDA6BBD-5B70-C147-8D68-4BFF5AE72B9F}"/>
          </ac:spMkLst>
        </pc:spChg>
        <pc:picChg chg="mod">
          <ac:chgData name="Wilson, Karen" userId="S::kawilson@unmc.edu::9b9fcf4e-fc4e-4e5b-9af5-9afa478f0d0c" providerId="AD" clId="Web-{F30B47C4-0E2F-9816-A931-DE654CF31F67}" dt="2022-05-13T15:12:42.624" v="846" actId="1076"/>
          <ac:picMkLst>
            <pc:docMk/>
            <pc:sldMk cId="1755782051" sldId="271"/>
            <ac:picMk id="4" creationId="{AA16CC68-B21E-22E2-6938-2C60C0DA4C51}"/>
          </ac:picMkLst>
        </pc:picChg>
        <pc:picChg chg="mod">
          <ac:chgData name="Wilson, Karen" userId="S::kawilson@unmc.edu::9b9fcf4e-fc4e-4e5b-9af5-9afa478f0d0c" providerId="AD" clId="Web-{F30B47C4-0E2F-9816-A931-DE654CF31F67}" dt="2022-05-13T15:12:38.874" v="845" actId="1076"/>
          <ac:picMkLst>
            <pc:docMk/>
            <pc:sldMk cId="1755782051" sldId="271"/>
            <ac:picMk id="5" creationId="{BDA5215F-CD89-1D35-39F9-1953DE5725B9}"/>
          </ac:picMkLst>
        </pc:picChg>
      </pc:sldChg>
      <pc:sldChg chg="modSp new">
        <pc:chgData name="Wilson, Karen" userId="S::kawilson@unmc.edu::9b9fcf4e-fc4e-4e5b-9af5-9afa478f0d0c" providerId="AD" clId="Web-{F30B47C4-0E2F-9816-A931-DE654CF31F67}" dt="2022-05-13T15:00:23.526" v="693" actId="20577"/>
        <pc:sldMkLst>
          <pc:docMk/>
          <pc:sldMk cId="1020786929" sldId="272"/>
        </pc:sldMkLst>
        <pc:spChg chg="mod">
          <ac:chgData name="Wilson, Karen" userId="S::kawilson@unmc.edu::9b9fcf4e-fc4e-4e5b-9af5-9afa478f0d0c" providerId="AD" clId="Web-{F30B47C4-0E2F-9816-A931-DE654CF31F67}" dt="2022-05-13T14:45:08.834" v="245" actId="20577"/>
          <ac:spMkLst>
            <pc:docMk/>
            <pc:sldMk cId="1020786929" sldId="272"/>
            <ac:spMk id="2" creationId="{A4E5A2A1-3FF7-DB2A-1735-372A99BD8FF8}"/>
          </ac:spMkLst>
        </pc:spChg>
        <pc:spChg chg="mod">
          <ac:chgData name="Wilson, Karen" userId="S::kawilson@unmc.edu::9b9fcf4e-fc4e-4e5b-9af5-9afa478f0d0c" providerId="AD" clId="Web-{F30B47C4-0E2F-9816-A931-DE654CF31F67}" dt="2022-05-13T15:00:23.526" v="693" actId="20577"/>
          <ac:spMkLst>
            <pc:docMk/>
            <pc:sldMk cId="1020786929" sldId="272"/>
            <ac:spMk id="3" creationId="{1EED55A6-2271-F49C-EFA1-B8F8AC1A9972}"/>
          </ac:spMkLst>
        </pc:spChg>
      </pc:sldChg>
    </pc:docChg>
  </pc:docChgLst>
  <pc:docChgLst>
    <pc:chgData name="Wilson, Karen" userId="S::kawilson@unmc.edu::9b9fcf4e-fc4e-4e5b-9af5-9afa478f0d0c" providerId="AD" clId="Web-{8D2E7CEB-D41A-7F2A-9311-78809502841B}"/>
    <pc:docChg chg="modSld">
      <pc:chgData name="Wilson, Karen" userId="S::kawilson@unmc.edu::9b9fcf4e-fc4e-4e5b-9af5-9afa478f0d0c" providerId="AD" clId="Web-{8D2E7CEB-D41A-7F2A-9311-78809502841B}" dt="2022-05-15T23:51:23.580" v="20" actId="1076"/>
      <pc:docMkLst>
        <pc:docMk/>
      </pc:docMkLst>
      <pc:sldChg chg="modSp">
        <pc:chgData name="Wilson, Karen" userId="S::kawilson@unmc.edu::9b9fcf4e-fc4e-4e5b-9af5-9afa478f0d0c" providerId="AD" clId="Web-{8D2E7CEB-D41A-7F2A-9311-78809502841B}" dt="2022-05-15T23:50:48.690" v="16" actId="20577"/>
        <pc:sldMkLst>
          <pc:docMk/>
          <pc:sldMk cId="1755782051" sldId="271"/>
        </pc:sldMkLst>
        <pc:spChg chg="mod">
          <ac:chgData name="Wilson, Karen" userId="S::kawilson@unmc.edu::9b9fcf4e-fc4e-4e5b-9af5-9afa478f0d0c" providerId="AD" clId="Web-{8D2E7CEB-D41A-7F2A-9311-78809502841B}" dt="2022-05-15T23:50:48.690" v="16" actId="20577"/>
          <ac:spMkLst>
            <pc:docMk/>
            <pc:sldMk cId="1755782051" sldId="271"/>
            <ac:spMk id="3" creationId="{2CDA6BBD-5B70-C147-8D68-4BFF5AE72B9F}"/>
          </ac:spMkLst>
        </pc:spChg>
      </pc:sldChg>
      <pc:sldChg chg="modSp">
        <pc:chgData name="Wilson, Karen" userId="S::kawilson@unmc.edu::9b9fcf4e-fc4e-4e5b-9af5-9afa478f0d0c" providerId="AD" clId="Web-{8D2E7CEB-D41A-7F2A-9311-78809502841B}" dt="2022-05-15T23:51:23.580" v="20" actId="1076"/>
        <pc:sldMkLst>
          <pc:docMk/>
          <pc:sldMk cId="1020786929" sldId="272"/>
        </pc:sldMkLst>
        <pc:spChg chg="mod">
          <ac:chgData name="Wilson, Karen" userId="S::kawilson@unmc.edu::9b9fcf4e-fc4e-4e5b-9af5-9afa478f0d0c" providerId="AD" clId="Web-{8D2E7CEB-D41A-7F2A-9311-78809502841B}" dt="2022-05-15T23:51:14.940" v="18" actId="1076"/>
          <ac:spMkLst>
            <pc:docMk/>
            <pc:sldMk cId="1020786929" sldId="272"/>
            <ac:spMk id="2" creationId="{A4E5A2A1-3FF7-DB2A-1735-372A99BD8FF8}"/>
          </ac:spMkLst>
        </pc:spChg>
        <pc:spChg chg="mod">
          <ac:chgData name="Wilson, Karen" userId="S::kawilson@unmc.edu::9b9fcf4e-fc4e-4e5b-9af5-9afa478f0d0c" providerId="AD" clId="Web-{8D2E7CEB-D41A-7F2A-9311-78809502841B}" dt="2022-05-15T23:51:23.580" v="20" actId="1076"/>
          <ac:spMkLst>
            <pc:docMk/>
            <pc:sldMk cId="1020786929" sldId="272"/>
            <ac:spMk id="3" creationId="{1EED55A6-2271-F49C-EFA1-B8F8AC1A9972}"/>
          </ac:spMkLst>
        </pc:spChg>
      </pc:sldChg>
    </pc:docChg>
  </pc:docChgLst>
  <pc:docChgLst>
    <pc:chgData name="Wilson, Karen" userId="9b9fcf4e-fc4e-4e5b-9af5-9afa478f0d0c" providerId="ADAL" clId="{BC048CAE-C59A-4A4F-BF46-E0311F16BCB4}"/>
    <pc:docChg chg="custSel modSld">
      <pc:chgData name="Wilson, Karen" userId="9b9fcf4e-fc4e-4e5b-9af5-9afa478f0d0c" providerId="ADAL" clId="{BC048CAE-C59A-4A4F-BF46-E0311F16BCB4}" dt="2022-05-17T18:13:39.989" v="48" actId="20577"/>
      <pc:docMkLst>
        <pc:docMk/>
      </pc:docMkLst>
      <pc:sldChg chg="modSp mod">
        <pc:chgData name="Wilson, Karen" userId="9b9fcf4e-fc4e-4e5b-9af5-9afa478f0d0c" providerId="ADAL" clId="{BC048CAE-C59A-4A4F-BF46-E0311F16BCB4}" dt="2022-05-17T18:13:39.989" v="48" actId="20577"/>
        <pc:sldMkLst>
          <pc:docMk/>
          <pc:sldMk cId="865147626" sldId="268"/>
        </pc:sldMkLst>
        <pc:spChg chg="mod">
          <ac:chgData name="Wilson, Karen" userId="9b9fcf4e-fc4e-4e5b-9af5-9afa478f0d0c" providerId="ADAL" clId="{BC048CAE-C59A-4A4F-BF46-E0311F16BCB4}" dt="2022-05-17T18:13:39.989" v="48" actId="20577"/>
          <ac:spMkLst>
            <pc:docMk/>
            <pc:sldMk cId="865147626" sldId="268"/>
            <ac:spMk id="3" creationId="{2CDA6BBD-5B70-C147-8D68-4BFF5AE72B9F}"/>
          </ac:spMkLst>
        </pc:spChg>
      </pc:sldChg>
    </pc:docChg>
  </pc:docChgLst>
  <pc:docChgLst>
    <pc:chgData name="Wilson, Karen" userId="S::kawilson@unmc.edu::9b9fcf4e-fc4e-4e5b-9af5-9afa478f0d0c" providerId="AD" clId="Web-{1307DD88-9154-7EFD-86AC-C728278A55AE}"/>
    <pc:docChg chg="addSld modSld">
      <pc:chgData name="Wilson, Karen" userId="S::kawilson@unmc.edu::9b9fcf4e-fc4e-4e5b-9af5-9afa478f0d0c" providerId="AD" clId="Web-{1307DD88-9154-7EFD-86AC-C728278A55AE}" dt="2022-05-17T22:59:34.536" v="77" actId="20577"/>
      <pc:docMkLst>
        <pc:docMk/>
      </pc:docMkLst>
      <pc:sldChg chg="modSp">
        <pc:chgData name="Wilson, Karen" userId="S::kawilson@unmc.edu::9b9fcf4e-fc4e-4e5b-9af5-9afa478f0d0c" providerId="AD" clId="Web-{1307DD88-9154-7EFD-86AC-C728278A55AE}" dt="2022-05-17T22:59:34.536" v="77" actId="20577"/>
        <pc:sldMkLst>
          <pc:docMk/>
          <pc:sldMk cId="719023913" sldId="263"/>
        </pc:sldMkLst>
        <pc:spChg chg="mod">
          <ac:chgData name="Wilson, Karen" userId="S::kawilson@unmc.edu::9b9fcf4e-fc4e-4e5b-9af5-9afa478f0d0c" providerId="AD" clId="Web-{1307DD88-9154-7EFD-86AC-C728278A55AE}" dt="2022-05-17T22:59:34.536" v="77" actId="20577"/>
          <ac:spMkLst>
            <pc:docMk/>
            <pc:sldMk cId="719023913" sldId="263"/>
            <ac:spMk id="3" creationId="{00000000-0000-0000-0000-000000000000}"/>
          </ac:spMkLst>
        </pc:spChg>
      </pc:sldChg>
      <pc:sldChg chg="delSp modSp">
        <pc:chgData name="Wilson, Karen" userId="S::kawilson@unmc.edu::9b9fcf4e-fc4e-4e5b-9af5-9afa478f0d0c" providerId="AD" clId="Web-{1307DD88-9154-7EFD-86AC-C728278A55AE}" dt="2022-05-17T22:54:58.288" v="2"/>
        <pc:sldMkLst>
          <pc:docMk/>
          <pc:sldMk cId="2134697670" sldId="266"/>
        </pc:sldMkLst>
        <pc:picChg chg="del mod">
          <ac:chgData name="Wilson, Karen" userId="S::kawilson@unmc.edu::9b9fcf4e-fc4e-4e5b-9af5-9afa478f0d0c" providerId="AD" clId="Web-{1307DD88-9154-7EFD-86AC-C728278A55AE}" dt="2022-05-17T22:54:58.288" v="2"/>
          <ac:picMkLst>
            <pc:docMk/>
            <pc:sldMk cId="2134697670" sldId="266"/>
            <ac:picMk id="4" creationId="{2763C076-5841-28D9-7A74-2EB03C60F38E}"/>
          </ac:picMkLst>
        </pc:picChg>
      </pc:sldChg>
      <pc:sldChg chg="addSp modSp">
        <pc:chgData name="Wilson, Karen" userId="S::kawilson@unmc.edu::9b9fcf4e-fc4e-4e5b-9af5-9afa478f0d0c" providerId="AD" clId="Web-{1307DD88-9154-7EFD-86AC-C728278A55AE}" dt="2022-05-17T22:57:56.787" v="26" actId="1076"/>
        <pc:sldMkLst>
          <pc:docMk/>
          <pc:sldMk cId="865147626" sldId="268"/>
        </pc:sldMkLst>
        <pc:spChg chg="mod">
          <ac:chgData name="Wilson, Karen" userId="S::kawilson@unmc.edu::9b9fcf4e-fc4e-4e5b-9af5-9afa478f0d0c" providerId="AD" clId="Web-{1307DD88-9154-7EFD-86AC-C728278A55AE}" dt="2022-05-17T22:57:26.365" v="22" actId="14100"/>
          <ac:spMkLst>
            <pc:docMk/>
            <pc:sldMk cId="865147626" sldId="268"/>
            <ac:spMk id="3" creationId="{2CDA6BBD-5B70-C147-8D68-4BFF5AE72B9F}"/>
          </ac:spMkLst>
        </pc:spChg>
        <pc:picChg chg="add mod">
          <ac:chgData name="Wilson, Karen" userId="S::kawilson@unmc.edu::9b9fcf4e-fc4e-4e5b-9af5-9afa478f0d0c" providerId="AD" clId="Web-{1307DD88-9154-7EFD-86AC-C728278A55AE}" dt="2022-05-17T22:57:56.787" v="26" actId="1076"/>
          <ac:picMkLst>
            <pc:docMk/>
            <pc:sldMk cId="865147626" sldId="268"/>
            <ac:picMk id="4" creationId="{9B2DD2D2-DDFC-3CB5-7B42-E5AA2ADAECAA}"/>
          </ac:picMkLst>
        </pc:picChg>
      </pc:sldChg>
      <pc:sldChg chg="addSp modSp">
        <pc:chgData name="Wilson, Karen" userId="S::kawilson@unmc.edu::9b9fcf4e-fc4e-4e5b-9af5-9afa478f0d0c" providerId="AD" clId="Web-{1307DD88-9154-7EFD-86AC-C728278A55AE}" dt="2022-05-17T22:59:08.677" v="39" actId="14100"/>
        <pc:sldMkLst>
          <pc:docMk/>
          <pc:sldMk cId="1020786929" sldId="272"/>
        </pc:sldMkLst>
        <pc:spChg chg="mod">
          <ac:chgData name="Wilson, Karen" userId="S::kawilson@unmc.edu::9b9fcf4e-fc4e-4e5b-9af5-9afa478f0d0c" providerId="AD" clId="Web-{1307DD88-9154-7EFD-86AC-C728278A55AE}" dt="2022-05-17T22:59:08.677" v="39" actId="14100"/>
          <ac:spMkLst>
            <pc:docMk/>
            <pc:sldMk cId="1020786929" sldId="272"/>
            <ac:spMk id="3" creationId="{1EED55A6-2271-F49C-EFA1-B8F8AC1A9972}"/>
          </ac:spMkLst>
        </pc:spChg>
        <pc:picChg chg="add mod">
          <ac:chgData name="Wilson, Karen" userId="S::kawilson@unmc.edu::9b9fcf4e-fc4e-4e5b-9af5-9afa478f0d0c" providerId="AD" clId="Web-{1307DD88-9154-7EFD-86AC-C728278A55AE}" dt="2022-05-17T22:59:06.458" v="38" actId="1076"/>
          <ac:picMkLst>
            <pc:docMk/>
            <pc:sldMk cId="1020786929" sldId="272"/>
            <ac:picMk id="4" creationId="{1145A493-0A19-19F8-F16E-E4DF8F8F857D}"/>
          </ac:picMkLst>
        </pc:picChg>
      </pc:sldChg>
      <pc:sldChg chg="addSp delSp modSp new">
        <pc:chgData name="Wilson, Karen" userId="S::kawilson@unmc.edu::9b9fcf4e-fc4e-4e5b-9af5-9afa478f0d0c" providerId="AD" clId="Web-{1307DD88-9154-7EFD-86AC-C728278A55AE}" dt="2022-05-17T22:56:29.084" v="18" actId="14100"/>
        <pc:sldMkLst>
          <pc:docMk/>
          <pc:sldMk cId="2711996993" sldId="273"/>
        </pc:sldMkLst>
        <pc:spChg chg="del">
          <ac:chgData name="Wilson, Karen" userId="S::kawilson@unmc.edu::9b9fcf4e-fc4e-4e5b-9af5-9afa478f0d0c" providerId="AD" clId="Web-{1307DD88-9154-7EFD-86AC-C728278A55AE}" dt="2022-05-17T22:55:08.398" v="4"/>
          <ac:spMkLst>
            <pc:docMk/>
            <pc:sldMk cId="2711996993" sldId="273"/>
            <ac:spMk id="2" creationId="{8A10D4BB-5C65-1DEF-07B7-785F5CC532CC}"/>
          </ac:spMkLst>
        </pc:spChg>
        <pc:spChg chg="del">
          <ac:chgData name="Wilson, Karen" userId="S::kawilson@unmc.edu::9b9fcf4e-fc4e-4e5b-9af5-9afa478f0d0c" providerId="AD" clId="Web-{1307DD88-9154-7EFD-86AC-C728278A55AE}" dt="2022-05-17T22:55:10.116" v="5"/>
          <ac:spMkLst>
            <pc:docMk/>
            <pc:sldMk cId="2711996993" sldId="273"/>
            <ac:spMk id="3" creationId="{625D5FF0-1895-BE6F-9BCF-8F2B7C6B1AE9}"/>
          </ac:spMkLst>
        </pc:spChg>
        <pc:picChg chg="add mod">
          <ac:chgData name="Wilson, Karen" userId="S::kawilson@unmc.edu::9b9fcf4e-fc4e-4e5b-9af5-9afa478f0d0c" providerId="AD" clId="Web-{1307DD88-9154-7EFD-86AC-C728278A55AE}" dt="2022-05-17T22:55:19.241" v="8" actId="14100"/>
          <ac:picMkLst>
            <pc:docMk/>
            <pc:sldMk cId="2711996993" sldId="273"/>
            <ac:picMk id="4" creationId="{B3CE6D56-1F92-13BD-BEAF-800A27BB89CB}"/>
          </ac:picMkLst>
        </pc:picChg>
        <pc:picChg chg="add mod">
          <ac:chgData name="Wilson, Karen" userId="S::kawilson@unmc.edu::9b9fcf4e-fc4e-4e5b-9af5-9afa478f0d0c" providerId="AD" clId="Web-{1307DD88-9154-7EFD-86AC-C728278A55AE}" dt="2022-05-17T22:56:00.116" v="15" actId="1076"/>
          <ac:picMkLst>
            <pc:docMk/>
            <pc:sldMk cId="2711996993" sldId="273"/>
            <ac:picMk id="5" creationId="{B7A219B5-0339-8C6F-70F3-138D983B90BD}"/>
          </ac:picMkLst>
        </pc:picChg>
        <pc:picChg chg="add mod">
          <ac:chgData name="Wilson, Karen" userId="S::kawilson@unmc.edu::9b9fcf4e-fc4e-4e5b-9af5-9afa478f0d0c" providerId="AD" clId="Web-{1307DD88-9154-7EFD-86AC-C728278A55AE}" dt="2022-05-17T22:56:29.084" v="18" actId="14100"/>
          <ac:picMkLst>
            <pc:docMk/>
            <pc:sldMk cId="2711996993" sldId="273"/>
            <ac:picMk id="6" creationId="{FB9361D5-8A3F-D0FA-2CE0-3148075E06A8}"/>
          </ac:picMkLst>
        </pc:picChg>
      </pc:sldChg>
    </pc:docChg>
  </pc:docChgLst>
  <pc:docChgLst>
    <pc:chgData name="Wilson, Karen" userId="S::kawilson@unmc.edu::9b9fcf4e-fc4e-4e5b-9af5-9afa478f0d0c" providerId="AD" clId="Web-{F5F21078-3E06-DD55-AB87-E2E8AC9828CC}"/>
    <pc:docChg chg="delSld modSld">
      <pc:chgData name="Wilson, Karen" userId="S::kawilson@unmc.edu::9b9fcf4e-fc4e-4e5b-9af5-9afa478f0d0c" providerId="AD" clId="Web-{F5F21078-3E06-DD55-AB87-E2E8AC9828CC}" dt="2022-05-11T14:24:20.336" v="108" actId="20577"/>
      <pc:docMkLst>
        <pc:docMk/>
      </pc:docMkLst>
      <pc:sldChg chg="del">
        <pc:chgData name="Wilson, Karen" userId="S::kawilson@unmc.edu::9b9fcf4e-fc4e-4e5b-9af5-9afa478f0d0c" providerId="AD" clId="Web-{F5F21078-3E06-DD55-AB87-E2E8AC9828CC}" dt="2022-05-11T14:20:15.959" v="89"/>
        <pc:sldMkLst>
          <pc:docMk/>
          <pc:sldMk cId="2111625565" sldId="260"/>
        </pc:sldMkLst>
      </pc:sldChg>
      <pc:sldChg chg="modSp">
        <pc:chgData name="Wilson, Karen" userId="S::kawilson@unmc.edu::9b9fcf4e-fc4e-4e5b-9af5-9afa478f0d0c" providerId="AD" clId="Web-{F5F21078-3E06-DD55-AB87-E2E8AC9828CC}" dt="2022-05-11T14:24:20.336" v="108" actId="20577"/>
        <pc:sldMkLst>
          <pc:docMk/>
          <pc:sldMk cId="719023913" sldId="263"/>
        </pc:sldMkLst>
        <pc:spChg chg="mod">
          <ac:chgData name="Wilson, Karen" userId="S::kawilson@unmc.edu::9b9fcf4e-fc4e-4e5b-9af5-9afa478f0d0c" providerId="AD" clId="Web-{F5F21078-3E06-DD55-AB87-E2E8AC9828CC}" dt="2022-05-11T14:23:54.774" v="103" actId="20577"/>
          <ac:spMkLst>
            <pc:docMk/>
            <pc:sldMk cId="719023913" sldId="263"/>
            <ac:spMk id="2" creationId="{00000000-0000-0000-0000-000000000000}"/>
          </ac:spMkLst>
        </pc:spChg>
        <pc:spChg chg="mod">
          <ac:chgData name="Wilson, Karen" userId="S::kawilson@unmc.edu::9b9fcf4e-fc4e-4e5b-9af5-9afa478f0d0c" providerId="AD" clId="Web-{F5F21078-3E06-DD55-AB87-E2E8AC9828CC}" dt="2022-05-11T14:24:20.336" v="108" actId="20577"/>
          <ac:spMkLst>
            <pc:docMk/>
            <pc:sldMk cId="719023913" sldId="263"/>
            <ac:spMk id="3" creationId="{00000000-0000-0000-0000-000000000000}"/>
          </ac:spMkLst>
        </pc:spChg>
      </pc:sldChg>
      <pc:sldChg chg="modSp">
        <pc:chgData name="Wilson, Karen" userId="S::kawilson@unmc.edu::9b9fcf4e-fc4e-4e5b-9af5-9afa478f0d0c" providerId="AD" clId="Web-{F5F21078-3E06-DD55-AB87-E2E8AC9828CC}" dt="2022-05-11T14:22:43.617" v="100" actId="20577"/>
        <pc:sldMkLst>
          <pc:docMk/>
          <pc:sldMk cId="804157989" sldId="264"/>
        </pc:sldMkLst>
        <pc:spChg chg="mod">
          <ac:chgData name="Wilson, Karen" userId="S::kawilson@unmc.edu::9b9fcf4e-fc4e-4e5b-9af5-9afa478f0d0c" providerId="AD" clId="Web-{F5F21078-3E06-DD55-AB87-E2E8AC9828CC}" dt="2022-05-11T14:22:43.617" v="100" actId="20577"/>
          <ac:spMkLst>
            <pc:docMk/>
            <pc:sldMk cId="804157989" sldId="264"/>
            <ac:spMk id="4" creationId="{00000000-0000-0000-0000-000000000000}"/>
          </ac:spMkLst>
        </pc:spChg>
      </pc:sldChg>
    </pc:docChg>
  </pc:docChgLst>
  <pc:docChgLst>
    <pc:chgData name="Wilson, Karen" userId="S::kawilson@unmc.edu::9b9fcf4e-fc4e-4e5b-9af5-9afa478f0d0c" providerId="AD" clId="Web-{C76F3B2A-9F4F-BACB-E858-A7055C296E21}"/>
    <pc:docChg chg="addSld delSld modSld">
      <pc:chgData name="Wilson, Karen" userId="S::kawilson@unmc.edu::9b9fcf4e-fc4e-4e5b-9af5-9afa478f0d0c" providerId="AD" clId="Web-{C76F3B2A-9F4F-BACB-E858-A7055C296E21}" dt="2022-05-12T16:13:25.034" v="386" actId="20577"/>
      <pc:docMkLst>
        <pc:docMk/>
      </pc:docMkLst>
      <pc:sldChg chg="addSp modSp">
        <pc:chgData name="Wilson, Karen" userId="S::kawilson@unmc.edu::9b9fcf4e-fc4e-4e5b-9af5-9afa478f0d0c" providerId="AD" clId="Web-{C76F3B2A-9F4F-BACB-E858-A7055C296E21}" dt="2022-05-12T15:46:32.319" v="8" actId="14100"/>
        <pc:sldMkLst>
          <pc:docMk/>
          <pc:sldMk cId="2134697670" sldId="266"/>
        </pc:sldMkLst>
        <pc:picChg chg="add mod">
          <ac:chgData name="Wilson, Karen" userId="S::kawilson@unmc.edu::9b9fcf4e-fc4e-4e5b-9af5-9afa478f0d0c" providerId="AD" clId="Web-{C76F3B2A-9F4F-BACB-E858-A7055C296E21}" dt="2022-05-12T15:46:32.319" v="8" actId="14100"/>
          <ac:picMkLst>
            <pc:docMk/>
            <pc:sldMk cId="2134697670" sldId="266"/>
            <ac:picMk id="4" creationId="{2763C076-5841-28D9-7A74-2EB03C60F38E}"/>
          </ac:picMkLst>
        </pc:picChg>
      </pc:sldChg>
      <pc:sldChg chg="modSp">
        <pc:chgData name="Wilson, Karen" userId="S::kawilson@unmc.edu::9b9fcf4e-fc4e-4e5b-9af5-9afa478f0d0c" providerId="AD" clId="Web-{C76F3B2A-9F4F-BACB-E858-A7055C296E21}" dt="2022-05-12T16:07:49.766" v="310" actId="20577"/>
        <pc:sldMkLst>
          <pc:docMk/>
          <pc:sldMk cId="865147626" sldId="268"/>
        </pc:sldMkLst>
        <pc:spChg chg="mod">
          <ac:chgData name="Wilson, Karen" userId="S::kawilson@unmc.edu::9b9fcf4e-fc4e-4e5b-9af5-9afa478f0d0c" providerId="AD" clId="Web-{C76F3B2A-9F4F-BACB-E858-A7055C296E21}" dt="2022-05-12T15:47:59.726" v="22" actId="20577"/>
          <ac:spMkLst>
            <pc:docMk/>
            <pc:sldMk cId="865147626" sldId="268"/>
            <ac:spMk id="2" creationId="{B092FAB6-F860-634F-BFE1-7541D73F5BBE}"/>
          </ac:spMkLst>
        </pc:spChg>
        <pc:spChg chg="mod">
          <ac:chgData name="Wilson, Karen" userId="S::kawilson@unmc.edu::9b9fcf4e-fc4e-4e5b-9af5-9afa478f0d0c" providerId="AD" clId="Web-{C76F3B2A-9F4F-BACB-E858-A7055C296E21}" dt="2022-05-12T16:07:49.766" v="310" actId="20577"/>
          <ac:spMkLst>
            <pc:docMk/>
            <pc:sldMk cId="865147626" sldId="268"/>
            <ac:spMk id="3" creationId="{2CDA6BBD-5B70-C147-8D68-4BFF5AE72B9F}"/>
          </ac:spMkLst>
        </pc:spChg>
      </pc:sldChg>
      <pc:sldChg chg="modSp">
        <pc:chgData name="Wilson, Karen" userId="S::kawilson@unmc.edu::9b9fcf4e-fc4e-4e5b-9af5-9afa478f0d0c" providerId="AD" clId="Web-{C76F3B2A-9F4F-BACB-E858-A7055C296E21}" dt="2022-05-12T16:13:25.034" v="386" actId="20577"/>
        <pc:sldMkLst>
          <pc:docMk/>
          <pc:sldMk cId="3409804128" sldId="269"/>
        </pc:sldMkLst>
        <pc:spChg chg="mod">
          <ac:chgData name="Wilson, Karen" userId="S::kawilson@unmc.edu::9b9fcf4e-fc4e-4e5b-9af5-9afa478f0d0c" providerId="AD" clId="Web-{C76F3B2A-9F4F-BACB-E858-A7055C296E21}" dt="2022-05-12T16:13:25.034" v="386" actId="20577"/>
          <ac:spMkLst>
            <pc:docMk/>
            <pc:sldMk cId="3409804128" sldId="269"/>
            <ac:spMk id="3" creationId="{64FA6A40-6EE7-C442-A0B6-9EEB7E3CBC36}"/>
          </ac:spMkLst>
        </pc:spChg>
      </pc:sldChg>
      <pc:sldChg chg="delSp new del">
        <pc:chgData name="Wilson, Karen" userId="S::kawilson@unmc.edu::9b9fcf4e-fc4e-4e5b-9af5-9afa478f0d0c" providerId="AD" clId="Web-{C76F3B2A-9F4F-BACB-E858-A7055C296E21}" dt="2022-05-12T15:52:19.603" v="54"/>
        <pc:sldMkLst>
          <pc:docMk/>
          <pc:sldMk cId="1352942872" sldId="271"/>
        </pc:sldMkLst>
        <pc:spChg chg="del">
          <ac:chgData name="Wilson, Karen" userId="S::kawilson@unmc.edu::9b9fcf4e-fc4e-4e5b-9af5-9afa478f0d0c" providerId="AD" clId="Web-{C76F3B2A-9F4F-BACB-E858-A7055C296E21}" dt="2022-05-12T15:52:02.775" v="53"/>
          <ac:spMkLst>
            <pc:docMk/>
            <pc:sldMk cId="1352942872" sldId="271"/>
            <ac:spMk id="2" creationId="{36538C83-3683-57E6-9470-6B9332AD2CE9}"/>
          </ac:spMkLst>
        </pc:spChg>
        <pc:spChg chg="del">
          <ac:chgData name="Wilson, Karen" userId="S::kawilson@unmc.edu::9b9fcf4e-fc4e-4e5b-9af5-9afa478f0d0c" providerId="AD" clId="Web-{C76F3B2A-9F4F-BACB-E858-A7055C296E21}" dt="2022-05-12T15:51:55.931" v="51"/>
          <ac:spMkLst>
            <pc:docMk/>
            <pc:sldMk cId="1352942872" sldId="271"/>
            <ac:spMk id="3" creationId="{12A2B986-E3E5-2067-3C74-43838ADE03A8}"/>
          </ac:spMkLst>
        </pc:spChg>
        <pc:spChg chg="del">
          <ac:chgData name="Wilson, Karen" userId="S::kawilson@unmc.edu::9b9fcf4e-fc4e-4e5b-9af5-9afa478f0d0c" providerId="AD" clId="Web-{C76F3B2A-9F4F-BACB-E858-A7055C296E21}" dt="2022-05-12T15:51:59.853" v="52"/>
          <ac:spMkLst>
            <pc:docMk/>
            <pc:sldMk cId="1352942872" sldId="271"/>
            <ac:spMk id="4" creationId="{F2353626-BF0E-BF98-77F3-425B13775FE4}"/>
          </ac:spMkLst>
        </pc:spChg>
      </pc:sldChg>
      <pc:sldChg chg="addSp modSp add replId">
        <pc:chgData name="Wilson, Karen" userId="S::kawilson@unmc.edu::9b9fcf4e-fc4e-4e5b-9af5-9afa478f0d0c" providerId="AD" clId="Web-{C76F3B2A-9F4F-BACB-E858-A7055C296E21}" dt="2022-05-12T16:12:26.080" v="361" actId="20577"/>
        <pc:sldMkLst>
          <pc:docMk/>
          <pc:sldMk cId="1755782051" sldId="271"/>
        </pc:sldMkLst>
        <pc:spChg chg="mod">
          <ac:chgData name="Wilson, Karen" userId="S::kawilson@unmc.edu::9b9fcf4e-fc4e-4e5b-9af5-9afa478f0d0c" providerId="AD" clId="Web-{C76F3B2A-9F4F-BACB-E858-A7055C296E21}" dt="2022-05-12T16:12:26.080" v="361" actId="20577"/>
          <ac:spMkLst>
            <pc:docMk/>
            <pc:sldMk cId="1755782051" sldId="271"/>
            <ac:spMk id="3" creationId="{2CDA6BBD-5B70-C147-8D68-4BFF5AE72B9F}"/>
          </ac:spMkLst>
        </pc:spChg>
        <pc:picChg chg="add mod">
          <ac:chgData name="Wilson, Karen" userId="S::kawilson@unmc.edu::9b9fcf4e-fc4e-4e5b-9af5-9afa478f0d0c" providerId="AD" clId="Web-{C76F3B2A-9F4F-BACB-E858-A7055C296E21}" dt="2022-05-12T16:01:31.966" v="127" actId="1076"/>
          <ac:picMkLst>
            <pc:docMk/>
            <pc:sldMk cId="1755782051" sldId="271"/>
            <ac:picMk id="4" creationId="{AA16CC68-B21E-22E2-6938-2C60C0DA4C51}"/>
          </ac:picMkLst>
        </pc:picChg>
        <pc:picChg chg="add mod">
          <ac:chgData name="Wilson, Karen" userId="S::kawilson@unmc.edu::9b9fcf4e-fc4e-4e5b-9af5-9afa478f0d0c" providerId="AD" clId="Web-{C76F3B2A-9F4F-BACB-E858-A7055C296E21}" dt="2022-05-12T16:01:39.357" v="128" actId="1076"/>
          <ac:picMkLst>
            <pc:docMk/>
            <pc:sldMk cId="1755782051" sldId="271"/>
            <ac:picMk id="5" creationId="{BDA5215F-CD89-1D35-39F9-1953DE5725B9}"/>
          </ac:picMkLst>
        </pc:picChg>
      </pc:sldChg>
    </pc:docChg>
  </pc:docChgLst>
  <pc:docChgLst>
    <pc:chgData name="Wilson, Karen" userId="S::kawilson@unmc.edu::9b9fcf4e-fc4e-4e5b-9af5-9afa478f0d0c" providerId="AD" clId="Web-{AA0B4BA0-92CC-6B3B-6445-DE9BCEE5406E}"/>
    <pc:docChg chg="addSld modSld">
      <pc:chgData name="Wilson, Karen" userId="S::kawilson@unmc.edu::9b9fcf4e-fc4e-4e5b-9af5-9afa478f0d0c" providerId="AD" clId="Web-{AA0B4BA0-92CC-6B3B-6445-DE9BCEE5406E}" dt="2022-05-12T15:40:05.594" v="39" actId="20577"/>
      <pc:docMkLst>
        <pc:docMk/>
      </pc:docMkLst>
      <pc:sldChg chg="addSp delSp modSp">
        <pc:chgData name="Wilson, Karen" userId="S::kawilson@unmc.edu::9b9fcf4e-fc4e-4e5b-9af5-9afa478f0d0c" providerId="AD" clId="Web-{AA0B4BA0-92CC-6B3B-6445-DE9BCEE5406E}" dt="2022-05-12T15:38:59" v="33" actId="14100"/>
        <pc:sldMkLst>
          <pc:docMk/>
          <pc:sldMk cId="804157989" sldId="264"/>
        </pc:sldMkLst>
        <pc:spChg chg="del">
          <ac:chgData name="Wilson, Karen" userId="S::kawilson@unmc.edu::9b9fcf4e-fc4e-4e5b-9af5-9afa478f0d0c" providerId="AD" clId="Web-{AA0B4BA0-92CC-6B3B-6445-DE9BCEE5406E}" dt="2022-05-12T15:35:41.062" v="13"/>
          <ac:spMkLst>
            <pc:docMk/>
            <pc:sldMk cId="804157989" sldId="264"/>
            <ac:spMk id="3" creationId="{00000000-0000-0000-0000-000000000000}"/>
          </ac:spMkLst>
        </pc:spChg>
        <pc:picChg chg="add mod">
          <ac:chgData name="Wilson, Karen" userId="S::kawilson@unmc.edu::9b9fcf4e-fc4e-4e5b-9af5-9afa478f0d0c" providerId="AD" clId="Web-{AA0B4BA0-92CC-6B3B-6445-DE9BCEE5406E}" dt="2022-05-12T15:38:52.688" v="31" actId="14100"/>
          <ac:picMkLst>
            <pc:docMk/>
            <pc:sldMk cId="804157989" sldId="264"/>
            <ac:picMk id="5" creationId="{E02CEB7D-A82F-19B2-E394-FD63A3920F0E}"/>
          </ac:picMkLst>
        </pc:picChg>
        <pc:picChg chg="add mod">
          <ac:chgData name="Wilson, Karen" userId="S::kawilson@unmc.edu::9b9fcf4e-fc4e-4e5b-9af5-9afa478f0d0c" providerId="AD" clId="Web-{AA0B4BA0-92CC-6B3B-6445-DE9BCEE5406E}" dt="2022-05-12T15:38:59" v="33" actId="14100"/>
          <ac:picMkLst>
            <pc:docMk/>
            <pc:sldMk cId="804157989" sldId="264"/>
            <ac:picMk id="6" creationId="{304FB49D-5A00-C1AC-3989-089F914E968D}"/>
          </ac:picMkLst>
        </pc:picChg>
      </pc:sldChg>
      <pc:sldChg chg="modSp">
        <pc:chgData name="Wilson, Karen" userId="S::kawilson@unmc.edu::9b9fcf4e-fc4e-4e5b-9af5-9afa478f0d0c" providerId="AD" clId="Web-{AA0B4BA0-92CC-6B3B-6445-DE9BCEE5406E}" dt="2022-05-12T15:40:05.594" v="39" actId="20577"/>
        <pc:sldMkLst>
          <pc:docMk/>
          <pc:sldMk cId="2134697670" sldId="266"/>
        </pc:sldMkLst>
        <pc:spChg chg="mod">
          <ac:chgData name="Wilson, Karen" userId="S::kawilson@unmc.edu::9b9fcf4e-fc4e-4e5b-9af5-9afa478f0d0c" providerId="AD" clId="Web-{AA0B4BA0-92CC-6B3B-6445-DE9BCEE5406E}" dt="2022-05-12T15:40:05.594" v="39" actId="20577"/>
          <ac:spMkLst>
            <pc:docMk/>
            <pc:sldMk cId="2134697670" sldId="266"/>
            <ac:spMk id="3" creationId="{00000000-0000-0000-0000-000000000000}"/>
          </ac:spMkLst>
        </pc:spChg>
      </pc:sldChg>
      <pc:sldChg chg="addSp delSp modSp new">
        <pc:chgData name="Wilson, Karen" userId="S::kawilson@unmc.edu::9b9fcf4e-fc4e-4e5b-9af5-9afa478f0d0c" providerId="AD" clId="Web-{AA0B4BA0-92CC-6B3B-6445-DE9BCEE5406E}" dt="2022-05-12T15:34:38.875" v="12" actId="14100"/>
        <pc:sldMkLst>
          <pc:docMk/>
          <pc:sldMk cId="3835362500" sldId="270"/>
        </pc:sldMkLst>
        <pc:spChg chg="del">
          <ac:chgData name="Wilson, Karen" userId="S::kawilson@unmc.edu::9b9fcf4e-fc4e-4e5b-9af5-9afa478f0d0c" providerId="AD" clId="Web-{AA0B4BA0-92CC-6B3B-6445-DE9BCEE5406E}" dt="2022-05-12T15:29:44.045" v="1"/>
          <ac:spMkLst>
            <pc:docMk/>
            <pc:sldMk cId="3835362500" sldId="270"/>
            <ac:spMk id="2" creationId="{29DED5C2-27AC-29E9-D2E3-F50FEB1FFBE4}"/>
          </ac:spMkLst>
        </pc:spChg>
        <pc:spChg chg="del">
          <ac:chgData name="Wilson, Karen" userId="S::kawilson@unmc.edu::9b9fcf4e-fc4e-4e5b-9af5-9afa478f0d0c" providerId="AD" clId="Web-{AA0B4BA0-92CC-6B3B-6445-DE9BCEE5406E}" dt="2022-05-12T15:29:46.748" v="2"/>
          <ac:spMkLst>
            <pc:docMk/>
            <pc:sldMk cId="3835362500" sldId="270"/>
            <ac:spMk id="3" creationId="{4C232B05-F038-F54D-0EFC-9680909452DD}"/>
          </ac:spMkLst>
        </pc:spChg>
        <pc:picChg chg="add mod">
          <ac:chgData name="Wilson, Karen" userId="S::kawilson@unmc.edu::9b9fcf4e-fc4e-4e5b-9af5-9afa478f0d0c" providerId="AD" clId="Web-{AA0B4BA0-92CC-6B3B-6445-DE9BCEE5406E}" dt="2022-05-12T15:34:38.875" v="12" actId="14100"/>
          <ac:picMkLst>
            <pc:docMk/>
            <pc:sldMk cId="3835362500" sldId="270"/>
            <ac:picMk id="4" creationId="{D26B7856-9E2F-E875-ADBE-F0E6D2D3D6E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3A9C3-438C-BE4C-9B47-00447DA1FF7D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B9F7B-6D2C-D847-BDB0-B95DB96DA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32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B0B84E54-3DDA-8342-BEA8-2B84712E63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3763" y="668727"/>
            <a:ext cx="7088318" cy="1404459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800" b="1" i="0" baseline="0">
                <a:solidFill>
                  <a:schemeClr val="bg1"/>
                </a:solidFill>
                <a:latin typeface="Arial-BoldMT"/>
                <a:cs typeface="Arial-BoldMT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3763" y="2374974"/>
            <a:ext cx="7088318" cy="1291335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 baseline="0">
                <a:solidFill>
                  <a:srgbClr val="FDB713"/>
                </a:solidFill>
                <a:latin typeface="+mn-lt"/>
                <a:cs typeface="Arial-BoldM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</a:t>
            </a:r>
          </a:p>
          <a:p>
            <a:r>
              <a:rPr lang="en-US"/>
              <a:t>College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1008552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030" y="171898"/>
            <a:ext cx="7887570" cy="922351"/>
          </a:xfrm>
        </p:spPr>
        <p:txBody>
          <a:bodyPr tIns="0" bIns="0"/>
          <a:lstStyle>
            <a:lvl1pPr>
              <a:defRPr sz="3600">
                <a:solidFill>
                  <a:srgbClr val="AD12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029" y="1205567"/>
            <a:ext cx="8459942" cy="371477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sz="24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2400"/>
            </a:lvl3pPr>
            <a:lvl4pPr>
              <a:lnSpc>
                <a:spcPct val="90000"/>
              </a:lnSpc>
              <a:defRPr sz="2000"/>
            </a:lvl4pPr>
            <a:lvl5pPr>
              <a:lnSpc>
                <a:spcPct val="90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275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–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027" y="1214277"/>
            <a:ext cx="4126605" cy="3706065"/>
          </a:xfr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4"/>
          </p:nvPr>
        </p:nvSpPr>
        <p:spPr>
          <a:xfrm>
            <a:off x="4679845" y="1214278"/>
            <a:ext cx="4122123" cy="3706064"/>
          </a:xfr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2030" y="180607"/>
            <a:ext cx="7887570" cy="922351"/>
          </a:xfrm>
        </p:spPr>
        <p:txBody>
          <a:bodyPr tIns="0" bIns="0"/>
          <a:lstStyle>
            <a:lvl1pPr>
              <a:defRPr sz="3600">
                <a:solidFill>
                  <a:srgbClr val="AD12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03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028" y="163192"/>
            <a:ext cx="7887572" cy="922352"/>
          </a:xfrm>
        </p:spPr>
        <p:txBody>
          <a:bodyPr/>
          <a:lstStyle>
            <a:lvl1pPr>
              <a:defRPr>
                <a:solidFill>
                  <a:srgbClr val="AD12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027" y="1214278"/>
            <a:ext cx="3196303" cy="3688648"/>
          </a:xfr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768918" y="1222919"/>
            <a:ext cx="5033770" cy="368000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25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/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028" y="1761404"/>
            <a:ext cx="8459942" cy="3141522"/>
          </a:xfr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030" y="163191"/>
            <a:ext cx="7887570" cy="922351"/>
          </a:xfrm>
        </p:spPr>
        <p:txBody>
          <a:bodyPr tIns="0" bIns="0"/>
          <a:lstStyle>
            <a:lvl1pPr>
              <a:defRPr sz="3600">
                <a:solidFill>
                  <a:srgbClr val="AD12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1310" y="1184413"/>
            <a:ext cx="8460660" cy="481576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03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3762" y="1598065"/>
            <a:ext cx="8236475" cy="1206830"/>
          </a:xfrm>
        </p:spPr>
        <p:txBody>
          <a:bodyPr/>
          <a:lstStyle>
            <a:lvl1pPr algn="ctr">
              <a:defRPr baseline="0">
                <a:solidFill>
                  <a:srgbClr val="AD122A"/>
                </a:solidFill>
              </a:defRPr>
            </a:lvl1pPr>
          </a:lstStyle>
          <a:p>
            <a:r>
              <a:rPr lang="en-US"/>
              <a:t>Subhead/ </a:t>
            </a:r>
            <a:br>
              <a:rPr lang="en-US"/>
            </a:br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055448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a tree in the front&#10;&#10;Description automatically generated with low confidence">
            <a:extLst>
              <a:ext uri="{FF2B5EF4-FFF2-40B4-BE49-F238E27FC236}">
                <a16:creationId xmlns:a16="http://schemas.microsoft.com/office/drawing/2014/main" id="{B607A9E0-BC86-A444-AD95-F35B11B30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91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E5A9A6-7B2F-6F42-8B4D-3B4A2132194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028" y="154483"/>
            <a:ext cx="7887572" cy="922352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/>
          <a:p>
            <a:r>
              <a:rPr lang="en-US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028" y="1178033"/>
            <a:ext cx="8459943" cy="3681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90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1" r:id="rId3"/>
    <p:sldLayoutId id="2147483745" r:id="rId4"/>
    <p:sldLayoutId id="2147483728" r:id="rId5"/>
    <p:sldLayoutId id="2147483744" r:id="rId6"/>
    <p:sldLayoutId id="2147483743" r:id="rId7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D122A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ct val="20000"/>
        </a:spcBef>
        <a:buFontTx/>
        <a:buNone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458788" indent="-287338" algn="l" defTabSz="457200" rtl="0" eaLnBrk="1" latinLnBrk="0" hangingPunct="1">
        <a:spcBef>
          <a:spcPct val="20000"/>
        </a:spcBef>
        <a:buFont typeface="Wingdings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47713" indent="-227013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tabLst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090613" indent="-233363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tabLst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1371600" indent="-2540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»"/>
        <a:tabLst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Munroe-Meyer Institute</a:t>
            </a:r>
            <a:br>
              <a:rPr lang="en-US"/>
            </a:br>
            <a:r>
              <a:rPr lang="en-US"/>
              <a:t>Caring for Champions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Karen B. Wilson, OD</a:t>
            </a:r>
          </a:p>
          <a:p>
            <a:r>
              <a:rPr lang="en-US"/>
              <a:t>Vision Clinic</a:t>
            </a:r>
          </a:p>
        </p:txBody>
      </p:sp>
    </p:spTree>
    <p:extLst>
      <p:ext uri="{BB962C8B-B14F-4D97-AF65-F5344CB8AC3E}">
        <p14:creationId xmlns:p14="http://schemas.microsoft.com/office/powerpoint/2010/main" val="1807328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FC53D-321F-B24C-A3D0-FC3B461CB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Vision Clinic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A6A40-6EE7-C442-A0B6-9EEB7E3CB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endParaRPr lang="en-US"/>
          </a:p>
          <a:p>
            <a:r>
              <a:rPr lang="en-US"/>
              <a:t>To provide state of the art care, diagnosis and treatment of eye disorders and vision in a calm inviting atmosphere; to provide our patients the best possible vision to achieve their goals at school, at work, in their chosen sport and in all their daily activities.</a:t>
            </a:r>
          </a:p>
          <a:p>
            <a:endParaRPr lang="en-US"/>
          </a:p>
          <a:p>
            <a:r>
              <a:rPr lang="en-US"/>
              <a:t>Appointments available on Tuesdays and Fridays.</a:t>
            </a:r>
          </a:p>
          <a:p>
            <a:r>
              <a:rPr lang="en-US"/>
              <a:t>We accept most insurance plans</a:t>
            </a:r>
          </a:p>
          <a:p>
            <a:endParaRPr lang="en-US"/>
          </a:p>
          <a:p>
            <a:r>
              <a:rPr lang="en-US"/>
              <a:t>We invite visits to get acquainted and tour our facilities: therapists, providers, team members, caregivers welcome.</a:t>
            </a:r>
          </a:p>
          <a:p>
            <a:endParaRPr lang="en-US"/>
          </a:p>
          <a:p>
            <a:r>
              <a:rPr lang="en-US"/>
              <a:t>Appointment # 402-559-6418; website:  unmc.edu/mmi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                                                        THANK –YOU!!</a:t>
            </a:r>
          </a:p>
        </p:txBody>
      </p:sp>
    </p:spTree>
    <p:extLst>
      <p:ext uri="{BB962C8B-B14F-4D97-AF65-F5344CB8AC3E}">
        <p14:creationId xmlns:p14="http://schemas.microsoft.com/office/powerpoint/2010/main" val="3409804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685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sky, outdoor, building&#10;&#10;Description automatically generated">
            <a:extLst>
              <a:ext uri="{FF2B5EF4-FFF2-40B4-BE49-F238E27FC236}">
                <a16:creationId xmlns:a16="http://schemas.microsoft.com/office/drawing/2014/main" id="{D26B7856-9E2F-E875-ADBE-F0E6D2D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78" y="575870"/>
            <a:ext cx="5190563" cy="348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62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Caring for Champions</a:t>
            </a:r>
            <a:br>
              <a:rPr lang="en-US"/>
            </a:br>
            <a:r>
              <a:rPr lang="en-US"/>
              <a:t>Vision Clinic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endParaRPr lang="en-US"/>
          </a:p>
          <a:p>
            <a:r>
              <a:rPr lang="en-US" dirty="0"/>
              <a:t>The Caring for Champions vision clinic opened in April of 2021.  Vision care is a new service offered here at MMI. We share space with dental and wellness clinics.</a:t>
            </a:r>
          </a:p>
          <a:p>
            <a:endParaRPr lang="en-US"/>
          </a:p>
          <a:p>
            <a:r>
              <a:rPr lang="en-US" dirty="0"/>
              <a:t>We are honored to be a part of the MMI organization; and proud to be in MMI's new headquarters.  </a:t>
            </a:r>
          </a:p>
          <a:p>
            <a:endParaRPr lang="en-US"/>
          </a:p>
          <a:p>
            <a:r>
              <a:rPr lang="en-US" dirty="0"/>
              <a:t>MMI provides a multitude of services to those with intellectual and developmental disabilities, including medical care, rehabilitation therapy, and behavioral health.</a:t>
            </a:r>
          </a:p>
        </p:txBody>
      </p:sp>
    </p:spTree>
    <p:extLst>
      <p:ext uri="{BB962C8B-B14F-4D97-AF65-F5344CB8AC3E}">
        <p14:creationId xmlns:p14="http://schemas.microsoft.com/office/powerpoint/2010/main" val="719023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It has been stated that learning for sighted individuals is over 80% visual: so very important to have an annual eye exam!</a:t>
            </a:r>
          </a:p>
          <a:p>
            <a:endParaRPr lang="en-US"/>
          </a:p>
          <a:p>
            <a:r>
              <a:rPr lang="en-US"/>
              <a:t>We provide comprehensive eye care to patients from 2 years old to 99+! </a:t>
            </a:r>
          </a:p>
          <a:p>
            <a:endParaRPr lang="en-US"/>
          </a:p>
          <a:p>
            <a:r>
              <a:rPr lang="en-US"/>
              <a:t>We have a full optical department and prescribe and provide eye -glasses and contact lenses.</a:t>
            </a:r>
          </a:p>
          <a:p>
            <a:endParaRPr lang="en-US"/>
          </a:p>
          <a:p>
            <a:r>
              <a:rPr lang="en-US"/>
              <a:t>We have many styles of frames; something for everyone!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Comprehensive eye exams</a:t>
            </a:r>
          </a:p>
        </p:txBody>
      </p:sp>
      <p:pic>
        <p:nvPicPr>
          <p:cNvPr id="5" name="Picture 5" descr="A picture containing wall, indoor, floor&#10;&#10;Description automatically generated">
            <a:extLst>
              <a:ext uri="{FF2B5EF4-FFF2-40B4-BE49-F238E27FC236}">
                <a16:creationId xmlns:a16="http://schemas.microsoft.com/office/drawing/2014/main" id="{E02CEB7D-A82F-19B2-E394-FD63A3920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092574"/>
            <a:ext cx="2514600" cy="1896036"/>
          </a:xfrm>
          <a:prstGeom prst="rect">
            <a:avLst/>
          </a:prstGeom>
        </p:spPr>
      </p:pic>
      <p:pic>
        <p:nvPicPr>
          <p:cNvPr id="6" name="Picture 6" descr="A picture containing indoor, wall, ceiling, furniture&#10;&#10;Description automatically generated">
            <a:extLst>
              <a:ext uri="{FF2B5EF4-FFF2-40B4-BE49-F238E27FC236}">
                <a16:creationId xmlns:a16="http://schemas.microsoft.com/office/drawing/2014/main" id="{304FB49D-5A00-C1AC-3989-089F914E9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069291"/>
            <a:ext cx="2521324" cy="190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57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Statistics from Special Olympics Screenings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These statistics provided the motivation to create the Caring for Champions Clinics!</a:t>
            </a:r>
          </a:p>
          <a:p>
            <a:r>
              <a:rPr lang="en-US"/>
              <a:t>RE: vision screening: </a:t>
            </a:r>
          </a:p>
          <a:p>
            <a:r>
              <a:rPr lang="en-US"/>
              <a:t>~20%+ : never had eye exam!!</a:t>
            </a:r>
          </a:p>
          <a:p>
            <a:r>
              <a:rPr lang="en-US"/>
              <a:t>~40% need glasses, ~16% undiagnosed eye disease</a:t>
            </a:r>
          </a:p>
          <a:p>
            <a:r>
              <a:rPr lang="en-US"/>
              <a:t>~ 10-15% visual impairment (low vision)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97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B3CE6D56-1F92-13BD-BEAF-800A27BB8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0"/>
            <a:ext cx="7798776" cy="127985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7A219B5-0339-8C6F-70F3-138D983B9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" y="1430569"/>
            <a:ext cx="4563208" cy="301212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B9361D5-8A3F-D0FA-2CE0-3148075E0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20182"/>
            <a:ext cx="4572000" cy="30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96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2FAB6-F860-634F-BFE1-7541D73F5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Visual disorders in Down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A6BBD-5B70-C147-8D68-4BFF5AE72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44" y="1284698"/>
            <a:ext cx="4793032" cy="433023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b="1" dirty="0"/>
              <a:t>Much higher incidence of:</a:t>
            </a:r>
          </a:p>
          <a:p>
            <a:endParaRPr lang="en-US" dirty="0"/>
          </a:p>
          <a:p>
            <a:r>
              <a:rPr lang="en-US" dirty="0"/>
              <a:t>    High refractive errors: most commonly hyperopia, astigmatism.</a:t>
            </a:r>
          </a:p>
          <a:p>
            <a:r>
              <a:rPr lang="en-US" dirty="0"/>
              <a:t>    Impaired accommodation:  Many benefit from a reading add: bifocals, no-line multi-focal</a:t>
            </a:r>
          </a:p>
          <a:p>
            <a:r>
              <a:rPr lang="en-US" dirty="0"/>
              <a:t>    Convergence insufficiency, oculomotor dysfunction (tracking, reading)</a:t>
            </a:r>
          </a:p>
          <a:p>
            <a:r>
              <a:rPr lang="en-US" dirty="0"/>
              <a:t>      </a:t>
            </a:r>
          </a:p>
          <a:p>
            <a:r>
              <a:rPr lang="en-US" dirty="0"/>
              <a:t>     </a:t>
            </a:r>
          </a:p>
        </p:txBody>
      </p:sp>
      <p:pic>
        <p:nvPicPr>
          <p:cNvPr id="4" name="Picture 4" descr="A picture containing person, indoor, little, posing&#10;&#10;Description automatically generated">
            <a:extLst>
              <a:ext uri="{FF2B5EF4-FFF2-40B4-BE49-F238E27FC236}">
                <a16:creationId xmlns:a16="http://schemas.microsoft.com/office/drawing/2014/main" id="{9B2DD2D2-DDFC-3CB5-7B42-E5AA2ADAE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509" y="1975280"/>
            <a:ext cx="4369776" cy="245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47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2FAB6-F860-634F-BFE1-7541D73F5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Ocular disorders in Down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A6BBD-5B70-C147-8D68-4BFF5AE72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029" y="1427169"/>
            <a:ext cx="7805563" cy="3493173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1800" dirty="0"/>
          </a:p>
          <a:p>
            <a:endParaRPr lang="en-US" sz="1800" dirty="0">
              <a:latin typeface="Aharoni"/>
            </a:endParaRPr>
          </a:p>
          <a:p>
            <a:endParaRPr lang="en-US" sz="1800" dirty="0">
              <a:latin typeface="Aharoni"/>
            </a:endParaRPr>
          </a:p>
          <a:p>
            <a:r>
              <a:rPr lang="en-US" sz="3200" dirty="0">
                <a:latin typeface="Aharoni"/>
              </a:rPr>
              <a:t>  Cataract: </a:t>
            </a:r>
          </a:p>
          <a:p>
            <a:endParaRPr lang="en-US" sz="1800" dirty="0">
              <a:latin typeface="Aharoni"/>
            </a:endParaRPr>
          </a:p>
          <a:p>
            <a:endParaRPr lang="en-US" sz="1800" dirty="0">
              <a:latin typeface="Aharoni"/>
            </a:endParaRPr>
          </a:p>
          <a:p>
            <a:endParaRPr lang="en-US" sz="1800" dirty="0">
              <a:latin typeface="Aharoni"/>
            </a:endParaRPr>
          </a:p>
          <a:p>
            <a:r>
              <a:rPr lang="en-US" sz="1800" dirty="0">
                <a:latin typeface="Aharoni"/>
              </a:rPr>
              <a:t>Corneal dystrophies: keratoconus:</a:t>
            </a:r>
          </a:p>
          <a:p>
            <a:r>
              <a:rPr lang="en-US" sz="1800" dirty="0">
                <a:latin typeface="Aharoni"/>
              </a:rPr>
              <a:t>      (up to 40%: </a:t>
            </a:r>
            <a:r>
              <a:rPr lang="en-US" sz="1800" dirty="0" err="1">
                <a:latin typeface="Aharoni"/>
              </a:rPr>
              <a:t>assoc</a:t>
            </a:r>
            <a:r>
              <a:rPr lang="en-US" sz="1800" dirty="0">
                <a:latin typeface="Aharoni"/>
              </a:rPr>
              <a:t>: eye-rubbing)</a:t>
            </a:r>
          </a:p>
          <a:p>
            <a:r>
              <a:rPr lang="en-US" sz="1800" dirty="0">
                <a:latin typeface="Aharoni"/>
              </a:rPr>
              <a:t>      Treatment: spectacles, contact lenses, corneal</a:t>
            </a:r>
          </a:p>
          <a:p>
            <a:r>
              <a:rPr lang="en-US" sz="1800" dirty="0">
                <a:latin typeface="Aharoni"/>
              </a:rPr>
              <a:t> cross-linking, corneal transplant</a:t>
            </a:r>
          </a:p>
          <a:p>
            <a:r>
              <a:rPr lang="en-US" sz="1800" dirty="0">
                <a:latin typeface="Aharoni"/>
              </a:rPr>
              <a:t>    </a:t>
            </a:r>
          </a:p>
          <a:p>
            <a:endParaRPr lang="en-US" sz="1800" dirty="0"/>
          </a:p>
          <a:p>
            <a:r>
              <a:rPr lang="en-US" sz="1800" dirty="0"/>
              <a:t>            </a:t>
            </a:r>
          </a:p>
          <a:p>
            <a:r>
              <a:rPr lang="en-US" sz="1800" dirty="0"/>
              <a:t>    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A16CC68-B21E-22E2-6938-2C60C0DA4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651" y="3201950"/>
            <a:ext cx="2743200" cy="1920240"/>
          </a:xfrm>
          <a:prstGeom prst="rect">
            <a:avLst/>
          </a:prstGeom>
        </p:spPr>
      </p:pic>
      <p:pic>
        <p:nvPicPr>
          <p:cNvPr id="5" name="Picture 5" descr="Close-up of an eye&#10;&#10;Description automatically generated">
            <a:extLst>
              <a:ext uri="{FF2B5EF4-FFF2-40B4-BE49-F238E27FC236}">
                <a16:creationId xmlns:a16="http://schemas.microsoft.com/office/drawing/2014/main" id="{BDA5215F-CD89-1D35-39F9-1953DE572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550" y="1284925"/>
            <a:ext cx="2743199" cy="191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82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5A2A1-3FF7-DB2A-1735-372A99BD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73" y="393500"/>
            <a:ext cx="7887570" cy="922351"/>
          </a:xfrm>
        </p:spPr>
        <p:txBody>
          <a:bodyPr/>
          <a:lstStyle/>
          <a:p>
            <a:r>
              <a:rPr lang="en-US" dirty="0"/>
              <a:t>Ocular disorders in Down Syndrome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D55A6-2271-F49C-EFA1-B8F8AC1A9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71" y="2167157"/>
            <a:ext cx="8969895" cy="297371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b="1" dirty="0"/>
              <a:t>Strabismus: eye-turns</a:t>
            </a:r>
          </a:p>
          <a:p>
            <a:r>
              <a:rPr lang="en-US" dirty="0"/>
              <a:t>       Treatments: spectacles, prism, muscle surgery, </a:t>
            </a:r>
            <a:r>
              <a:rPr lang="en-US" dirty="0" err="1"/>
              <a:t>botox</a:t>
            </a:r>
            <a:r>
              <a:rPr lang="en-US" dirty="0"/>
              <a:t> injections</a:t>
            </a:r>
          </a:p>
          <a:p>
            <a:endParaRPr lang="en-US"/>
          </a:p>
          <a:p>
            <a:r>
              <a:rPr lang="en-US" b="1" dirty="0"/>
              <a:t>Blepharitis:  inflammation of eyelids</a:t>
            </a:r>
          </a:p>
          <a:p>
            <a:r>
              <a:rPr lang="en-US" dirty="0"/>
              <a:t>       Can cause infections, corneal scarring etc.</a:t>
            </a:r>
          </a:p>
          <a:p>
            <a:endParaRPr lang="en-US"/>
          </a:p>
          <a:p>
            <a:r>
              <a:rPr lang="en-US" b="1" dirty="0"/>
              <a:t>Hordeolum: 'Stye':</a:t>
            </a:r>
          </a:p>
          <a:p>
            <a:r>
              <a:rPr lang="en-US" dirty="0"/>
              <a:t>        Untreated can cause chalazion: eyelid 'bumps'</a:t>
            </a:r>
          </a:p>
        </p:txBody>
      </p:sp>
      <p:pic>
        <p:nvPicPr>
          <p:cNvPr id="4" name="Picture 4" descr="Close up of a person&amp;#39;s eyes&#10;&#10;Description automatically generated">
            <a:extLst>
              <a:ext uri="{FF2B5EF4-FFF2-40B4-BE49-F238E27FC236}">
                <a16:creationId xmlns:a16="http://schemas.microsoft.com/office/drawing/2014/main" id="{1145A493-0A19-19F8-F16E-E4DF8F8F8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339" y="1227972"/>
            <a:ext cx="2743200" cy="106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86929"/>
      </p:ext>
    </p:extLst>
  </p:cSld>
  <p:clrMapOvr>
    <a:masterClrMapping/>
  </p:clrMapOvr>
</p:sld>
</file>

<file path=ppt/theme/theme1.xml><?xml version="1.0" encoding="utf-8"?>
<a:theme xmlns:a="http://schemas.openxmlformats.org/drawingml/2006/main" name="UNMC Theme">
  <a:themeElements>
    <a:clrScheme name="UNMC">
      <a:dk1>
        <a:srgbClr val="000000"/>
      </a:dk1>
      <a:lt1>
        <a:srgbClr val="FFFFFF"/>
      </a:lt1>
      <a:dk2>
        <a:srgbClr val="2F3A41"/>
      </a:dk2>
      <a:lt2>
        <a:srgbClr val="DCDDDF"/>
      </a:lt2>
      <a:accent1>
        <a:srgbClr val="AD122A"/>
      </a:accent1>
      <a:accent2>
        <a:srgbClr val="005E63"/>
      </a:accent2>
      <a:accent3>
        <a:srgbClr val="00B2B9"/>
      </a:accent3>
      <a:accent4>
        <a:srgbClr val="129DBF"/>
      </a:accent4>
      <a:accent5>
        <a:srgbClr val="F26721"/>
      </a:accent5>
      <a:accent6>
        <a:srgbClr val="FCB614"/>
      </a:accent6>
      <a:hlink>
        <a:srgbClr val="A1B426"/>
      </a:hlink>
      <a:folHlink>
        <a:srgbClr val="129D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591</Words>
  <Application>Microsoft Office PowerPoint</Application>
  <PresentationFormat>On-screen Show (16:9)</PresentationFormat>
  <Paragraphs>74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UNMC Theme</vt:lpstr>
      <vt:lpstr>Munroe-Meyer Institute Caring for Champions </vt:lpstr>
      <vt:lpstr>PowerPoint Presentation</vt:lpstr>
      <vt:lpstr>Caring for Champions Vision Clinic</vt:lpstr>
      <vt:lpstr>Comprehensive eye exams</vt:lpstr>
      <vt:lpstr>Statistics from Special Olympics Screenings</vt:lpstr>
      <vt:lpstr>PowerPoint Presentation</vt:lpstr>
      <vt:lpstr>Visual disorders in Down Syndrome</vt:lpstr>
      <vt:lpstr>Ocular disorders in Down Syndrome</vt:lpstr>
      <vt:lpstr>Ocular disorders in Down Syndrome </vt:lpstr>
      <vt:lpstr>Vision Clinic Goals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</dc:creator>
  <cp:lastModifiedBy>Wilson, Karen</cp:lastModifiedBy>
  <cp:revision>36</cp:revision>
  <dcterms:created xsi:type="dcterms:W3CDTF">2014-09-17T15:14:42Z</dcterms:created>
  <dcterms:modified xsi:type="dcterms:W3CDTF">2022-05-17T22:59:37Z</dcterms:modified>
</cp:coreProperties>
</file>