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63" r:id="rId7"/>
    <p:sldId id="260" r:id="rId8"/>
    <p:sldId id="264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2768" autoAdjust="0"/>
  </p:normalViewPr>
  <p:slideViewPr>
    <p:cSldViewPr snapToGrid="0">
      <p:cViewPr varScale="1">
        <p:scale>
          <a:sx n="79" d="100"/>
          <a:sy n="79" d="100"/>
        </p:scale>
        <p:origin x="12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1B524-2F1C-48AA-BE5E-6E78057378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06E225-484D-44DD-B161-7DA296655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FAA76-B5F5-40E2-9389-B36CC622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97A26-16B1-4B07-8038-5CCB2CC1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4B793-52AB-4EE5-9F81-1C0B6B5C2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939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C3922-4B77-4059-8861-F01143CEC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09D8AC-0D71-4165-9BCD-1569BECB5D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C97715-8F5F-49B4-AF0A-28E354C8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F8BE1-AD7E-4166-B73B-7EA79D1D9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656E86-0ABB-4F94-BCEA-5F92EB314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81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CF1B3B-A6EB-4693-AEA1-8D7D943406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5A3A07-9E84-4FFD-86DA-ABFEDF6A3B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D3AA0-9333-47E7-881F-BF2631C46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9EB98-ACC1-4E88-A2C9-AAEE1825F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CCB39-A1F9-4504-82A3-E5135094B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6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6FBC9-54A5-4045-AAB1-2AC9B0D4C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64EEE-3811-448A-B806-7C3FD5616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1043F-C972-433D-AA3A-1BC94B8DD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599B0-7DE6-4611-A9FE-84662C46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A7EB4-161D-4597-BFF3-B52AA02EA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94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62C15-D43D-4A84-8091-DC6DA472E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8D4805-CABB-4676-ABA1-D2AFE89EB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E87EE-A2C4-41C8-BA55-B2F35D6DE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D4E8E-5F55-4C04-9DEE-E395FAF11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F9ED2-CD90-48B5-809A-DBE9B2E91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91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0BEDE-C7E3-4BE6-AEFE-7A7131E5F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5B1C0-B1EB-48CC-A533-F831B43C4C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D5CF3-D276-4A5F-B32E-E45BA4283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767DAE-976E-4291-94FF-71C9596DD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CFA69-8DE1-4E85-B188-D067C6FC7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4FFC0-208C-4B0F-A2CB-45D004431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37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FE4CD-A622-4494-92F6-48578098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1E3D8-1A1C-4AA3-85CF-4D7B83B60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5083BE-2D30-4F9C-A41D-CD0B5BF08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A9C86-EF81-4643-A4CD-73622B68FC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D40A1B-4691-42C8-86A3-E790A60D69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3712C4-D931-486B-B3F1-25FB7F40B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B9F31B-E627-4B94-B59D-4D1ADDA30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1AAB3F-3647-43A1-A261-E1F2D989F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3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AAC79-28E4-4D5E-A198-65E6A7FF7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FE7288-1439-4E7C-9226-D56E2AD3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271E21-FA94-4893-8479-A2A78D7F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FD4E4E-2812-4015-A717-6906B2EE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6A4A0-B121-4797-AE69-55DF4F967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5BBF39-151E-4D2D-931E-1B456C32E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39AD96-C68B-4969-BDFB-BFB607FB7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17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7A7F4-FC1D-4644-943C-726AB1C37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E627B-58D1-42AD-BB3E-FCC559AB6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10BB9-E8DD-4AE6-9DD4-771DBCEA0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8E94A-B313-43C7-BEE6-CE784E6BB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80E4D-45E7-42B3-920C-1720C3D34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60D340-B296-425E-B4A4-28DB432E6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8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F763D-80E0-4655-8019-AEB2181CE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8EDE70-B387-44B3-ABE8-A3A6526D2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889F7-4C37-4E44-9359-2660FF9A7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F87A8-3EBE-4EBC-982A-CC5E47B3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B0FE4A-ABE6-47B0-BA0D-64D638DF6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47DFF7-A1A3-4BE0-8DD5-7104CCE2C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2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BC4218-B134-498F-86C0-0AC93C7FF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7039C-2719-47D7-9B2A-37930425B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973B9-7D59-484E-BF28-04E5B6DFE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57544-1C6A-45F8-93ED-49DCD8B01E56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8D8EE-C1AE-41D3-8657-3AED4C32AB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C8F8E-8B9F-4E2F-933B-4416190B0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FBC14-7755-44C5-9FA1-FDF88AD8F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1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CF3E9-D85F-48A5-B075-81D0E9B63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9026" y="1739175"/>
            <a:ext cx="4786134" cy="88042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AB4D52-FD34-4399-94EA-AD579AD22D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97445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3600" dirty="0"/>
          </a:p>
          <a:p>
            <a:r>
              <a:rPr lang="en-US" sz="3600" dirty="0"/>
              <a:t>A Holiday Feast!</a:t>
            </a:r>
          </a:p>
        </p:txBody>
      </p:sp>
      <p:pic>
        <p:nvPicPr>
          <p:cNvPr id="1030" name="Picture 6" descr="Image result for holiday meal">
            <a:extLst>
              <a:ext uri="{FF2B5EF4-FFF2-40B4-BE49-F238E27FC236}">
                <a16:creationId xmlns:a16="http://schemas.microsoft.com/office/drawing/2014/main" id="{DE21ED36-D829-4C44-BB0B-CC4D3DBCF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047" y="1519339"/>
            <a:ext cx="6789906" cy="381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A28F67-3C67-42D5-AF27-2219FFBB4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397" y="0"/>
            <a:ext cx="3835940" cy="138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86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753C02C-CF7B-41FF-9799-C95D530C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3275" y="925510"/>
            <a:ext cx="10515600" cy="28527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41ECEF-2685-43A6-A3B6-3269D443D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719263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We are going to have a feast!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First I will wash my hands, then I will sit down at the table.</a:t>
            </a:r>
          </a:p>
        </p:txBody>
      </p:sp>
      <p:pic>
        <p:nvPicPr>
          <p:cNvPr id="3076" name="Picture 4" descr="Image result for holiday meal">
            <a:extLst>
              <a:ext uri="{FF2B5EF4-FFF2-40B4-BE49-F238E27FC236}">
                <a16:creationId xmlns:a16="http://schemas.microsoft.com/office/drawing/2014/main" id="{74134BF1-704F-4178-9173-C1ADA9889D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1798581"/>
            <a:ext cx="4013201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wash hands">
            <a:extLst>
              <a:ext uri="{FF2B5EF4-FFF2-40B4-BE49-F238E27FC236}">
                <a16:creationId xmlns:a16="http://schemas.microsoft.com/office/drawing/2014/main" id="{02A651C8-BBED-49C0-9197-277A26CA17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541" y="1623219"/>
            <a:ext cx="2966244" cy="2966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 for child sitting at holiday meal">
            <a:extLst>
              <a:ext uri="{FF2B5EF4-FFF2-40B4-BE49-F238E27FC236}">
                <a16:creationId xmlns:a16="http://schemas.microsoft.com/office/drawing/2014/main" id="{3B2312D6-BEA0-4F5D-A9C3-9EF876B16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0821" y="1602274"/>
            <a:ext cx="4120507" cy="2742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5D4D985-5693-4BD4-81E8-F00DEA4472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397" y="0"/>
            <a:ext cx="3835940" cy="138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663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598D9-CD20-4BEB-A8BA-1FD5E2F68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51633" y="-2048683"/>
            <a:ext cx="29076641" cy="49205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ED52E-3FB6-42C8-BD50-3B623BA71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77641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pPr algn="ctr"/>
            <a:r>
              <a:rPr lang="en-US" dirty="0">
                <a:solidFill>
                  <a:schemeClr val="tx1"/>
                </a:solidFill>
              </a:rPr>
              <a:t>I will put the food on my plate. I will pick a food and touch it.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How does it feel? </a:t>
            </a:r>
          </a:p>
        </p:txBody>
      </p:sp>
      <p:pic>
        <p:nvPicPr>
          <p:cNvPr id="8198" name="Picture 6" descr="Image result for child touching food on plate">
            <a:extLst>
              <a:ext uri="{FF2B5EF4-FFF2-40B4-BE49-F238E27FC236}">
                <a16:creationId xmlns:a16="http://schemas.microsoft.com/office/drawing/2014/main" id="{69F48BCD-ABF7-4864-B6C3-0765C173F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745" y="938940"/>
            <a:ext cx="2895600" cy="386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Image result for touching hand">
            <a:extLst>
              <a:ext uri="{FF2B5EF4-FFF2-40B4-BE49-F238E27FC236}">
                <a16:creationId xmlns:a16="http://schemas.microsoft.com/office/drawing/2014/main" id="{E02E5C5A-F440-4366-81D9-FD19CF504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007" y="1100097"/>
            <a:ext cx="4129545" cy="288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100C4D9-ECE2-43F0-B04D-45BE990C34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9997" y="0"/>
            <a:ext cx="3835940" cy="138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5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1F0E6-2065-439C-AB7F-CAFCDA852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471" y="-1681178"/>
            <a:ext cx="24444069" cy="60007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1F6F9E-3DA8-42CB-A4FE-BA61B8597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85354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I will smell the food. How does it smell?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130" name="Picture 10" descr="Image result for child smelling food before eating">
            <a:extLst>
              <a:ext uri="{FF2B5EF4-FFF2-40B4-BE49-F238E27FC236}">
                <a16:creationId xmlns:a16="http://schemas.microsoft.com/office/drawing/2014/main" id="{6D9C5477-6B1C-4D33-B192-D0ADF0E18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640" y="1121254"/>
            <a:ext cx="2329016" cy="3468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Image result for child nose smelling">
            <a:extLst>
              <a:ext uri="{FF2B5EF4-FFF2-40B4-BE49-F238E27FC236}">
                <a16:creationId xmlns:a16="http://schemas.microsoft.com/office/drawing/2014/main" id="{60229DBC-1485-488B-901A-B2650AC12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451" y="1657814"/>
            <a:ext cx="3488301" cy="2415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E6D385-49A4-436A-A818-73E8C057A4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060" y="0"/>
            <a:ext cx="3835940" cy="138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499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AC557-D4EB-499C-8235-67933B19D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753" y="1433002"/>
            <a:ext cx="14097000" cy="393615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4755A-A617-48F3-820A-EA70AF8AB2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I will taste the food. How does it taste?</a:t>
            </a:r>
          </a:p>
          <a:p>
            <a:endParaRPr lang="en-US" dirty="0"/>
          </a:p>
        </p:txBody>
      </p:sp>
      <p:pic>
        <p:nvPicPr>
          <p:cNvPr id="9218" name="Picture 2" descr="Image result for child tasting food">
            <a:extLst>
              <a:ext uri="{FF2B5EF4-FFF2-40B4-BE49-F238E27FC236}">
                <a16:creationId xmlns:a16="http://schemas.microsoft.com/office/drawing/2014/main" id="{17E08855-3AE4-48BA-A0AC-F1AD2EC77E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488" y="1715065"/>
            <a:ext cx="4135663" cy="2742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Image result for tongue child">
            <a:extLst>
              <a:ext uri="{FF2B5EF4-FFF2-40B4-BE49-F238E27FC236}">
                <a16:creationId xmlns:a16="http://schemas.microsoft.com/office/drawing/2014/main" id="{50F6D3F7-53CA-469D-9331-5F8497F53E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8603" y="1847339"/>
            <a:ext cx="17526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D9AAF5B-C2BA-4CB3-B875-5BCC195619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728" y="45064"/>
            <a:ext cx="3835940" cy="138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603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DEDD7-3BA9-4893-9959-4A554881F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F6876C-5AAE-4530-9465-AC02A5AB0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91146"/>
            <a:ext cx="10515600" cy="160965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will eat the food. Do I like it?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Yes, I will eat more!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No, I will leave it on my plate and eat something else.</a:t>
            </a:r>
          </a:p>
          <a:p>
            <a:pPr algn="ctr"/>
            <a:endParaRPr lang="en-US" dirty="0"/>
          </a:p>
        </p:txBody>
      </p:sp>
      <p:pic>
        <p:nvPicPr>
          <p:cNvPr id="10244" name="Picture 4" descr="Image result for child eating holiday food">
            <a:extLst>
              <a:ext uri="{FF2B5EF4-FFF2-40B4-BE49-F238E27FC236}">
                <a16:creationId xmlns:a16="http://schemas.microsoft.com/office/drawing/2014/main" id="{1CED551C-AD6B-4AE6-A3A8-25C40A3554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1301680"/>
            <a:ext cx="4071937" cy="3260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Image result for yes">
            <a:extLst>
              <a:ext uri="{FF2B5EF4-FFF2-40B4-BE49-F238E27FC236}">
                <a16:creationId xmlns:a16="http://schemas.microsoft.com/office/drawing/2014/main" id="{858A319B-A508-45CE-A467-C632CB804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6613" y="1682750"/>
            <a:ext cx="5451948" cy="27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27D6D9-CAA8-4799-A6D1-5F4B3B7E1E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060" y="0"/>
            <a:ext cx="3835940" cy="138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46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B4F9-1E24-48A0-A965-533657F82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B09395-F278-481E-83DC-BD93865C0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962957"/>
          </a:xfrm>
        </p:spPr>
        <p:txBody>
          <a:bodyPr>
            <a:normAutofit/>
          </a:bodyPr>
          <a:lstStyle/>
          <a:p>
            <a:endParaRPr lang="en-US" dirty="0"/>
          </a:p>
          <a:p>
            <a:pPr algn="ctr"/>
            <a:r>
              <a:rPr lang="en-US" dirty="0">
                <a:solidFill>
                  <a:schemeClr val="tx1"/>
                </a:solidFill>
              </a:rPr>
              <a:t>I will sit in my chair until I am done eating.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When I am done, I will clean off my plate. I will wash my face and hands.</a:t>
            </a:r>
          </a:p>
        </p:txBody>
      </p:sp>
      <p:pic>
        <p:nvPicPr>
          <p:cNvPr id="10" name="Picture 8" descr="Image result for child sitting at holiday meal">
            <a:extLst>
              <a:ext uri="{FF2B5EF4-FFF2-40B4-BE49-F238E27FC236}">
                <a16:creationId xmlns:a16="http://schemas.microsoft.com/office/drawing/2014/main" id="{B20EFB78-7357-46C2-BD9E-19689837A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63699"/>
            <a:ext cx="4286900" cy="285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Image result for child clearing plate">
            <a:extLst>
              <a:ext uri="{FF2B5EF4-FFF2-40B4-BE49-F238E27FC236}">
                <a16:creationId xmlns:a16="http://schemas.microsoft.com/office/drawing/2014/main" id="{4429FF03-2191-400D-97DE-8CA6973E6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900" y="1660526"/>
            <a:ext cx="4286900" cy="285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Image result for child washing hands">
            <a:extLst>
              <a:ext uri="{FF2B5EF4-FFF2-40B4-BE49-F238E27FC236}">
                <a16:creationId xmlns:a16="http://schemas.microsoft.com/office/drawing/2014/main" id="{D444738E-00D7-4F7D-B4A9-98960A7EBB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3799" y="1657353"/>
            <a:ext cx="3657355" cy="2852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0414D2-8E2E-41DD-8E7B-130F10517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060" y="0"/>
            <a:ext cx="3835940" cy="138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040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00B1C-BE90-49D0-87DD-59AC02204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AD424D-3D6A-456D-BD84-24505243B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694605"/>
          </a:xfrm>
        </p:spPr>
        <p:txBody>
          <a:bodyPr>
            <a:normAutofit lnSpcReduction="10000"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I love holiday feasts!</a:t>
            </a:r>
          </a:p>
          <a:p>
            <a:endParaRPr lang="en-US" dirty="0"/>
          </a:p>
        </p:txBody>
      </p:sp>
      <p:pic>
        <p:nvPicPr>
          <p:cNvPr id="4" name="Picture 6" descr="Image result for holiday meal">
            <a:extLst>
              <a:ext uri="{FF2B5EF4-FFF2-40B4-BE49-F238E27FC236}">
                <a16:creationId xmlns:a16="http://schemas.microsoft.com/office/drawing/2014/main" id="{614150E9-3E65-4AD6-AA9F-E0EDFCEF82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97" y="1478321"/>
            <a:ext cx="6864418" cy="386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B98163-02FD-4FE7-A6FD-A696AE1E7F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060" y="0"/>
            <a:ext cx="3835940" cy="1387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567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1309</TotalTime>
  <Words>142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</dc:creator>
  <cp:lastModifiedBy>Melissa</cp:lastModifiedBy>
  <cp:revision>17</cp:revision>
  <cp:lastPrinted>2018-12-11T23:15:09Z</cp:lastPrinted>
  <dcterms:created xsi:type="dcterms:W3CDTF">2017-11-29T00:35:54Z</dcterms:created>
  <dcterms:modified xsi:type="dcterms:W3CDTF">2018-12-12T00:11:55Z</dcterms:modified>
</cp:coreProperties>
</file>